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sldIdLst>
    <p:sldId id="256" r:id="rId5"/>
    <p:sldId id="257" r:id="rId6"/>
    <p:sldId id="258" r:id="rId7"/>
    <p:sldId id="259" r:id="rId8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DC300"/>
    <a:srgbClr val="01ADE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E0DB09E-BBE0-78BF-21B2-357A61CB05A7}" v="676" dt="2026-09-14T09:38:59.37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749"/>
    <p:restoredTop sz="94641"/>
  </p:normalViewPr>
  <p:slideViewPr>
    <p:cSldViewPr snapToGrid="0" showGuides="1">
      <p:cViewPr varScale="1">
        <p:scale>
          <a:sx n="105" d="100"/>
          <a:sy n="105" d="100"/>
        </p:scale>
        <p:origin x="1134" y="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microsoft.com/office/2015/10/relationships/revisionInfo" Target="revisionInfo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A63E710-1C56-A1C7-0500-B038BEEFBD1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F50BA57C-A617-0934-1680-4FFE1B95FE0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943B5518-716C-9151-4540-4C14A1A338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533AB9-63C8-194F-9339-5571DC99A997}" type="datetimeFigureOut">
              <a:rPr lang="nl-NL" smtClean="0"/>
              <a:t>15-9-2026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A5895B27-52AC-5D48-FD22-A1111B6D88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9BE23E70-4631-849A-B543-21C2649926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3874B3-8E72-7646-AE25-2456C03DBA67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410371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11445C9-D87A-395A-B2E7-EDDBC04329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B3241399-C3EB-D119-25EA-86949CE9D0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9F3018EF-489E-AD58-F73F-81FCE84FB8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533AB9-63C8-194F-9339-5571DC99A997}" type="datetimeFigureOut">
              <a:rPr lang="nl-NL" smtClean="0"/>
              <a:t>15-9-2026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6698CD48-A0B1-8946-E148-6CE4AC9E8E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0D772DEA-1BFA-5AA1-E420-923DDB311C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3874B3-8E72-7646-AE25-2456C03DBA67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8756706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0E2ED4C-068D-714B-7A36-6F595B935A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7DE38554-975C-863F-8AFE-4F869F35CD5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CDF1A26E-BB7D-167D-719E-695B3FB4BE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533AB9-63C8-194F-9339-5571DC99A997}" type="datetimeFigureOut">
              <a:rPr lang="nl-NL" smtClean="0"/>
              <a:t>15-9-2026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78E47648-6303-066A-9FC9-889339C289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FD4B9690-907B-A914-C458-2C675E434B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3874B3-8E72-7646-AE25-2456C03DBA67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465672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AC13868-CE57-2930-5EB6-7F4EE04C36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9F09B293-709B-72E7-5D4A-F7D193A7199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D2DB37DD-7902-6DE0-71CB-D3069CEB19C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FB328D28-05D3-0BC5-7A75-ED8652B7D7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533AB9-63C8-194F-9339-5571DC99A997}" type="datetimeFigureOut">
              <a:rPr lang="nl-NL" smtClean="0"/>
              <a:t>15-9-2026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FE5C5369-D930-3687-98EE-F87A147178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30E3AFB4-46B2-D6DB-FA66-4A2F1D5E91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3874B3-8E72-7646-AE25-2456C03DBA67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6896240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B6C190D-E78B-5C79-B516-5336B6EACC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71C24A02-25D3-11A5-C465-56A8EF6C95D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3AF09049-77A9-BF6D-702E-9049126D272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C747AACA-F6EB-5156-8BB9-D48F967DCF2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Tijdelijke aanduiding voor inhoud 5">
            <a:extLst>
              <a:ext uri="{FF2B5EF4-FFF2-40B4-BE49-F238E27FC236}">
                <a16:creationId xmlns:a16="http://schemas.microsoft.com/office/drawing/2014/main" id="{221513AA-2D82-9FB6-CB10-C6CC07390B5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Tijdelijke aanduiding voor datum 6">
            <a:extLst>
              <a:ext uri="{FF2B5EF4-FFF2-40B4-BE49-F238E27FC236}">
                <a16:creationId xmlns:a16="http://schemas.microsoft.com/office/drawing/2014/main" id="{0EEA2BD4-B543-3FF4-E2D0-D8B36957A8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533AB9-63C8-194F-9339-5571DC99A997}" type="datetimeFigureOut">
              <a:rPr lang="nl-NL" smtClean="0"/>
              <a:t>15-9-2026</a:t>
            </a:fld>
            <a:endParaRPr lang="nl-NL"/>
          </a:p>
        </p:txBody>
      </p:sp>
      <p:sp>
        <p:nvSpPr>
          <p:cNvPr id="8" name="Tijdelijke aanduiding voor voettekst 7">
            <a:extLst>
              <a:ext uri="{FF2B5EF4-FFF2-40B4-BE49-F238E27FC236}">
                <a16:creationId xmlns:a16="http://schemas.microsoft.com/office/drawing/2014/main" id="{D3D9CCA6-BD0C-30B9-C0E8-90781E1CF4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>
            <a:extLst>
              <a:ext uri="{FF2B5EF4-FFF2-40B4-BE49-F238E27FC236}">
                <a16:creationId xmlns:a16="http://schemas.microsoft.com/office/drawing/2014/main" id="{4A94910C-ADEA-C5B0-3594-4C7CDB2BDD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3874B3-8E72-7646-AE25-2456C03DBA67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0916106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370FA94-707B-5C0A-9603-CCDB103C49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2AD1248A-85F6-2188-7556-275E56998C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533AB9-63C8-194F-9339-5571DC99A997}" type="datetimeFigureOut">
              <a:rPr lang="nl-NL" smtClean="0"/>
              <a:t>15-9-2026</a:t>
            </a:fld>
            <a:endParaRPr lang="nl-NL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1F5925C4-3528-5AAF-CD96-6B4035AB33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C786F79E-CE8B-0F36-91B6-314869A2DA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3874B3-8E72-7646-AE25-2456C03DBA67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9049548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>
            <a:extLst>
              <a:ext uri="{FF2B5EF4-FFF2-40B4-BE49-F238E27FC236}">
                <a16:creationId xmlns:a16="http://schemas.microsoft.com/office/drawing/2014/main" id="{A8A7B15D-A90C-10BE-85CE-5B54C06470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533AB9-63C8-194F-9339-5571DC99A997}" type="datetimeFigureOut">
              <a:rPr lang="nl-NL" smtClean="0"/>
              <a:t>15-9-2026</a:t>
            </a:fld>
            <a:endParaRPr lang="nl-NL"/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94014351-44F6-E630-7239-7C4F40A5AE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AED03DCE-F043-7A85-06F4-35993A26C2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3874B3-8E72-7646-AE25-2456C03DBA67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2291593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7F7C240-A028-BBA6-C232-CEA94A71D6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56DB5F81-FC15-9A31-BA0A-E5193ED91C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A969C8EE-CD23-CECB-8A90-5F43F9EFF30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60334500-1821-B1B8-9A27-399F6D482F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533AB9-63C8-194F-9339-5571DC99A997}" type="datetimeFigureOut">
              <a:rPr lang="nl-NL" smtClean="0"/>
              <a:t>15-9-2026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96AE47BA-A542-241B-2FE7-C6341DA8F3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793EA760-0D16-862A-D02D-F8413901BE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3874B3-8E72-7646-AE25-2456C03DBA67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2663677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14D1921-8900-F17F-6DFF-BF9BBD98FE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afbeelding 2">
            <a:extLst>
              <a:ext uri="{FF2B5EF4-FFF2-40B4-BE49-F238E27FC236}">
                <a16:creationId xmlns:a16="http://schemas.microsoft.com/office/drawing/2014/main" id="{5B6ACA3D-92AA-9D55-76BF-A70074F1FEE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142D9C32-ECDD-D577-264B-240C01D234D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B65D7C61-6AD4-6CBF-AA14-4195F0C0D3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533AB9-63C8-194F-9339-5571DC99A997}" type="datetimeFigureOut">
              <a:rPr lang="nl-NL" smtClean="0"/>
              <a:t>15-9-2026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63BBA588-ACCE-5249-0742-118E392577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E04DCD85-64E6-8788-02AD-78A2D08C28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3874B3-8E72-7646-AE25-2456C03DBA67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661242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A9458D5-C8C6-921F-0D6A-047095B3A2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97F0EDAA-7932-A4FB-144C-44FD2161A54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001F574F-397E-68E2-3933-03D59E1F3C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533AB9-63C8-194F-9339-5571DC99A997}" type="datetimeFigureOut">
              <a:rPr lang="nl-NL" smtClean="0"/>
              <a:t>15-9-2026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8A9980D0-30E4-88EE-BFFD-95AE58F93C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2F851A9E-523D-7D87-4C55-98BAE1C94E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3874B3-8E72-7646-AE25-2456C03DBA67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4990169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>
            <a:extLst>
              <a:ext uri="{FF2B5EF4-FFF2-40B4-BE49-F238E27FC236}">
                <a16:creationId xmlns:a16="http://schemas.microsoft.com/office/drawing/2014/main" id="{1A7BA2E2-5795-F0D6-786E-6AB0E3F8366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C8A28D6D-859F-9BD7-7CD8-C359B13BFD0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00C3A1A5-1184-2880-FDB4-A7AB7010E6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533AB9-63C8-194F-9339-5571DC99A997}" type="datetimeFigureOut">
              <a:rPr lang="nl-NL" smtClean="0"/>
              <a:t>15-9-2026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A467630C-2FE7-118E-5C7B-D9E0A87C31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FB408880-88D0-5608-17DF-D5B3F286EE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3874B3-8E72-7646-AE25-2456C03DBA67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1808916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>
            <a:extLst>
              <a:ext uri="{FF2B5EF4-FFF2-40B4-BE49-F238E27FC236}">
                <a16:creationId xmlns:a16="http://schemas.microsoft.com/office/drawing/2014/main" id="{45311CB3-9C40-F7D1-8750-FB000DCCA9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BE9307C9-4F91-8FC4-9306-CCBD59B3535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ECE79EF2-699B-8068-DE5F-1FCBF1819C5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8533AB9-63C8-194F-9339-5571DC99A997}" type="datetimeFigureOut">
              <a:rPr lang="nl-NL" smtClean="0"/>
              <a:t>15-9-2026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F3E14E6B-42ED-4AEF-59C2-A937557E9F9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EA7AD716-BFED-B8B2-8ABC-389256D96F2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33874B3-8E72-7646-AE25-2456C03DBA67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0921608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632BD37-C96D-2591-BDFC-E2062004133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E2A4B739-19C4-C318-45C5-49A6CBCCD0D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ECAD739F-821F-6F27-D464-749158AD0E7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95220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BA9501-F7F7-F01B-9E24-EC017FE918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F43EEB2-F078-2E4D-E918-769956B3F9E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3BA52425-8D15-57BB-063F-FAA291BB358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52E0A24D-A2D0-3784-2C2C-59DCB39025B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Afbeelding 5">
            <a:extLst>
              <a:ext uri="{FF2B5EF4-FFF2-40B4-BE49-F238E27FC236}">
                <a16:creationId xmlns:a16="http://schemas.microsoft.com/office/drawing/2014/main" id="{6ACEDAD5-EEA3-0D1B-E200-5840310E17F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79355" y="4897502"/>
            <a:ext cx="1452414" cy="14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98437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1AD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164B1C8-367E-41A0-1CB5-F2A96424A8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1648" y="1017307"/>
            <a:ext cx="10515600" cy="1325563"/>
          </a:xfrm>
          <a:noFill/>
        </p:spPr>
        <p:txBody>
          <a:bodyPr/>
          <a:lstStyle/>
          <a:p>
            <a:pPr algn="ctr"/>
            <a:r>
              <a:rPr lang="nl-NL" b="1" dirty="0" err="1">
                <a:solidFill>
                  <a:schemeClr val="bg1"/>
                </a:solidFill>
                <a:latin typeface="Wavehaus 128 Bold" pitchFamily="2" charset="77"/>
              </a:rPr>
              <a:t>Dorcas</a:t>
            </a:r>
            <a:r>
              <a:rPr lang="nl-NL" b="1" dirty="0">
                <a:solidFill>
                  <a:schemeClr val="bg1"/>
                </a:solidFill>
                <a:latin typeface="Wavehaus 128 Bold" pitchFamily="2" charset="77"/>
              </a:rPr>
              <a:t> Voedselactie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FB5D8364-0F30-CFF4-5739-4296D0BFDB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15026" y="2071003"/>
            <a:ext cx="9269628" cy="3772712"/>
          </a:xfrm>
        </p:spPr>
        <p:txBody>
          <a:bodyPr vert="horz" lIns="91440" tIns="45720" rIns="91440" bIns="45720" rtlCol="0" anchor="t">
            <a:normAutofit lnSpcReduction="10000"/>
          </a:bodyPr>
          <a:lstStyle/>
          <a:p>
            <a:r>
              <a:rPr lang="nl-NL" sz="2400" dirty="0">
                <a:solidFill>
                  <a:schemeClr val="bg1"/>
                </a:solidFill>
                <a:latin typeface="Wavehaus 66 Book"/>
              </a:rPr>
              <a:t>Wereldwijd neemt het voedseltekort toe door droogte, </a:t>
            </a:r>
            <a:br>
              <a:rPr lang="nl-NL" sz="2400" dirty="0">
                <a:solidFill>
                  <a:schemeClr val="bg1"/>
                </a:solidFill>
                <a:latin typeface="Wavehaus 66 Book"/>
              </a:rPr>
            </a:br>
            <a:r>
              <a:rPr lang="nl-NL" sz="2400" dirty="0">
                <a:solidFill>
                  <a:schemeClr val="bg1"/>
                </a:solidFill>
                <a:latin typeface="Wavehaus 66 Book"/>
              </a:rPr>
              <a:t>conflicten, economische problemen en overstromingen.</a:t>
            </a:r>
            <a:br>
              <a:rPr lang="nl-NL" sz="2400" dirty="0">
                <a:solidFill>
                  <a:schemeClr val="bg1"/>
                </a:solidFill>
                <a:latin typeface="Wavehaus 66 Book"/>
              </a:rPr>
            </a:br>
            <a:endParaRPr lang="nl-NL" sz="2400" dirty="0">
              <a:solidFill>
                <a:schemeClr val="bg1"/>
              </a:solidFill>
              <a:latin typeface="Wavehaus 66 Book"/>
            </a:endParaRPr>
          </a:p>
          <a:p>
            <a:r>
              <a:rPr lang="nl-NL" sz="2400" dirty="0">
                <a:solidFill>
                  <a:schemeClr val="bg1"/>
                </a:solidFill>
                <a:latin typeface="Wavehaus 66 Book"/>
              </a:rPr>
              <a:t>De armste landen worden het hardst geraakt.</a:t>
            </a:r>
            <a:br>
              <a:rPr lang="nl-NL" sz="2400" dirty="0">
                <a:solidFill>
                  <a:schemeClr val="bg1"/>
                </a:solidFill>
                <a:latin typeface="Wavehaus 66 Book"/>
              </a:rPr>
            </a:br>
            <a:endParaRPr lang="nl-NL" dirty="0">
              <a:solidFill>
                <a:schemeClr val="bg1"/>
              </a:solidFill>
            </a:endParaRPr>
          </a:p>
          <a:p>
            <a:r>
              <a:rPr lang="nl-NL" sz="2400" dirty="0">
                <a:solidFill>
                  <a:schemeClr val="bg1"/>
                </a:solidFill>
                <a:latin typeface="Wavehaus 66 Book"/>
              </a:rPr>
              <a:t>Eén op de tien mensen krijgt door nood en extreme armoede te weinig gezond voedsel binnen.</a:t>
            </a:r>
            <a:br>
              <a:rPr lang="nl-NL" sz="2400" dirty="0">
                <a:solidFill>
                  <a:schemeClr val="bg1"/>
                </a:solidFill>
                <a:latin typeface="Wavehaus 66 Book"/>
              </a:rPr>
            </a:br>
            <a:endParaRPr lang="nl-NL" dirty="0">
              <a:solidFill>
                <a:schemeClr val="bg1"/>
              </a:solidFill>
            </a:endParaRPr>
          </a:p>
          <a:p>
            <a:r>
              <a:rPr lang="nl-NL" sz="2400" dirty="0">
                <a:solidFill>
                  <a:schemeClr val="bg1"/>
                </a:solidFill>
                <a:latin typeface="Wavehaus 66 Book"/>
              </a:rPr>
              <a:t>Armoede laat geen ruimte voor leren en ontwikkelen en ontneemt mensen een eerlijke kans.</a:t>
            </a:r>
            <a:endParaRPr lang="nl-NL" dirty="0">
              <a:solidFill>
                <a:schemeClr val="bg1"/>
              </a:solidFill>
            </a:endParaRPr>
          </a:p>
          <a:p>
            <a:pPr algn="ctr"/>
            <a:endParaRPr lang="nl-NL" sz="2400" dirty="0">
              <a:solidFill>
                <a:schemeClr val="bg1"/>
              </a:solidFill>
              <a:latin typeface="Wavehaus 66 Book" pitchFamily="2" charset="77"/>
            </a:endParaRPr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E28C343A-AD7E-365E-9CC8-8E170D81F8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69804" y="115780"/>
            <a:ext cx="879288" cy="1130513"/>
          </a:xfrm>
          <a:prstGeom prst="rect">
            <a:avLst/>
          </a:prstGeom>
        </p:spPr>
      </p:pic>
      <p:pic>
        <p:nvPicPr>
          <p:cNvPr id="8" name="Afbeelding 7">
            <a:extLst>
              <a:ext uri="{FF2B5EF4-FFF2-40B4-BE49-F238E27FC236}">
                <a16:creationId xmlns:a16="http://schemas.microsoft.com/office/drawing/2014/main" id="{52ADE94A-F4E7-4164-BAB7-79FC05FBAE4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18312" y="6136051"/>
            <a:ext cx="1560352" cy="3588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29219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1ADE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CB15824-624F-357E-4BBD-613328E9FC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52E2878-7751-506B-9686-1C7ABA7515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1648" y="1017307"/>
            <a:ext cx="10515600" cy="1325563"/>
          </a:xfrm>
          <a:noFill/>
        </p:spPr>
        <p:txBody>
          <a:bodyPr/>
          <a:lstStyle/>
          <a:p>
            <a:pPr algn="ctr"/>
            <a:r>
              <a:rPr lang="nl-NL" b="1" dirty="0" err="1">
                <a:solidFill>
                  <a:schemeClr val="bg1"/>
                </a:solidFill>
                <a:latin typeface="Wavehaus 128 Bold" pitchFamily="2" charset="77"/>
              </a:rPr>
              <a:t>Dorcas</a:t>
            </a:r>
            <a:r>
              <a:rPr lang="nl-NL" b="1" dirty="0">
                <a:solidFill>
                  <a:schemeClr val="bg1"/>
                </a:solidFill>
                <a:latin typeface="Wavehaus 128 Bold" pitchFamily="2" charset="77"/>
              </a:rPr>
              <a:t> Voedselactie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83BCA3B8-6222-ED47-5A8A-09110AF9BD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69918" y="2200851"/>
            <a:ext cx="8497330" cy="3855090"/>
          </a:xfrm>
        </p:spPr>
        <p:txBody>
          <a:bodyPr vert="horz" lIns="91440" tIns="45720" rIns="91440" bIns="45720" rtlCol="0" anchor="t">
            <a:normAutofit fontScale="92500" lnSpcReduction="10000"/>
          </a:bodyPr>
          <a:lstStyle/>
          <a:p>
            <a:r>
              <a:rPr lang="nl-NL" sz="2400" dirty="0">
                <a:solidFill>
                  <a:schemeClr val="bg1"/>
                </a:solidFill>
                <a:latin typeface="Wavehaus 66 Book"/>
              </a:rPr>
              <a:t>Voedsel bij nood</a:t>
            </a:r>
            <a:br>
              <a:rPr lang="nl-NL" sz="2400" dirty="0">
                <a:solidFill>
                  <a:schemeClr val="bg1"/>
                </a:solidFill>
                <a:latin typeface="Wavehaus 66 Book"/>
              </a:rPr>
            </a:br>
            <a:r>
              <a:rPr lang="nl-NL" sz="2400" dirty="0">
                <a:solidFill>
                  <a:schemeClr val="bg1"/>
                </a:solidFill>
                <a:latin typeface="Wavehaus 66 Book"/>
              </a:rPr>
              <a:t>Help mensen in nood direct met voedsel bijvoorbeeld na een natuurramp of oorlog.</a:t>
            </a:r>
          </a:p>
          <a:p>
            <a:endParaRPr lang="nl-NL" sz="2400" dirty="0">
              <a:solidFill>
                <a:schemeClr val="bg1"/>
              </a:solidFill>
              <a:latin typeface="Wavehaus 66 Book"/>
            </a:endParaRPr>
          </a:p>
          <a:p>
            <a:r>
              <a:rPr lang="nl-NL" sz="2400" dirty="0">
                <a:solidFill>
                  <a:schemeClr val="bg1"/>
                </a:solidFill>
                <a:latin typeface="Wavehaus 66 Book"/>
              </a:rPr>
              <a:t>Voedsel verbouwen</a:t>
            </a:r>
            <a:br>
              <a:rPr lang="nl-NL" sz="2400" dirty="0">
                <a:solidFill>
                  <a:schemeClr val="bg1"/>
                </a:solidFill>
                <a:latin typeface="Wavehaus 66 Book"/>
              </a:rPr>
            </a:br>
            <a:r>
              <a:rPr lang="nl-NL" sz="2400" dirty="0">
                <a:solidFill>
                  <a:schemeClr val="bg1"/>
                </a:solidFill>
                <a:latin typeface="Wavehaus 66 Book"/>
              </a:rPr>
              <a:t>Help mensen voedsel te verbouwen met gereedschappen, zaden en trainingen.</a:t>
            </a:r>
          </a:p>
          <a:p>
            <a:endParaRPr lang="nl-NL" sz="2400" dirty="0">
              <a:solidFill>
                <a:schemeClr val="bg1"/>
              </a:solidFill>
              <a:latin typeface="Wavehaus 66 Book"/>
            </a:endParaRPr>
          </a:p>
          <a:p>
            <a:r>
              <a:rPr lang="nl-NL" sz="2400" dirty="0">
                <a:solidFill>
                  <a:schemeClr val="bg1"/>
                </a:solidFill>
                <a:latin typeface="Wavehaus 66 Book"/>
              </a:rPr>
              <a:t>Voedsel verdienen</a:t>
            </a:r>
            <a:br>
              <a:rPr lang="nl-NL" sz="2400" dirty="0">
                <a:solidFill>
                  <a:schemeClr val="bg1"/>
                </a:solidFill>
                <a:latin typeface="Wavehaus 66 Book"/>
              </a:rPr>
            </a:br>
            <a:r>
              <a:rPr lang="nl-NL" sz="2400" dirty="0">
                <a:solidFill>
                  <a:schemeClr val="bg1"/>
                </a:solidFill>
                <a:latin typeface="Wavehaus 66 Book"/>
              </a:rPr>
              <a:t>Geef mensen in kwetsbare situaties een </a:t>
            </a:r>
            <a:r>
              <a:rPr lang="nl-NL" sz="2400" dirty="0" err="1">
                <a:solidFill>
                  <a:schemeClr val="bg1"/>
                </a:solidFill>
                <a:latin typeface="Wavehaus 66 Book"/>
              </a:rPr>
              <a:t>vaktraining</a:t>
            </a:r>
            <a:r>
              <a:rPr lang="nl-NL" sz="2400" dirty="0">
                <a:solidFill>
                  <a:schemeClr val="bg1"/>
                </a:solidFill>
                <a:latin typeface="Wavehaus 66 Book"/>
              </a:rPr>
              <a:t> en hulp bij het opstarten van een bedrijf.</a:t>
            </a:r>
            <a:endParaRPr lang="nl-NL" sz="2400" dirty="0">
              <a:solidFill>
                <a:schemeClr val="bg1"/>
              </a:solidFill>
              <a:latin typeface="Wavehaus 66 Book" pitchFamily="2" charset="77"/>
            </a:endParaRPr>
          </a:p>
          <a:p>
            <a:pPr algn="ctr"/>
            <a:endParaRPr lang="nl-NL" sz="2400" dirty="0">
              <a:solidFill>
                <a:schemeClr val="bg1"/>
              </a:solidFill>
              <a:latin typeface="Wavehaus 66 Book" pitchFamily="2" charset="77"/>
            </a:endParaRPr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70886EA6-17E4-117A-2F4F-69A9589CF3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69804" y="115780"/>
            <a:ext cx="879288" cy="1130513"/>
          </a:xfrm>
          <a:prstGeom prst="rect">
            <a:avLst/>
          </a:prstGeom>
        </p:spPr>
      </p:pic>
      <p:pic>
        <p:nvPicPr>
          <p:cNvPr id="8" name="Afbeelding 7">
            <a:extLst>
              <a:ext uri="{FF2B5EF4-FFF2-40B4-BE49-F238E27FC236}">
                <a16:creationId xmlns:a16="http://schemas.microsoft.com/office/drawing/2014/main" id="{B347137A-BE5D-B628-4DAA-44A90CAD19F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18312" y="6136051"/>
            <a:ext cx="1560352" cy="358881"/>
          </a:xfrm>
          <a:prstGeom prst="rect">
            <a:avLst/>
          </a:prstGeom>
        </p:spPr>
      </p:pic>
      <p:pic>
        <p:nvPicPr>
          <p:cNvPr id="12" name="Afbeelding 11">
            <a:extLst>
              <a:ext uri="{FF2B5EF4-FFF2-40B4-BE49-F238E27FC236}">
                <a16:creationId xmlns:a16="http://schemas.microsoft.com/office/drawing/2014/main" id="{E41DE2FB-3E44-7924-155C-EADCDAB33F7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3897" y="1838583"/>
            <a:ext cx="2457450" cy="1409700"/>
          </a:xfrm>
          <a:prstGeom prst="rect">
            <a:avLst/>
          </a:prstGeom>
        </p:spPr>
      </p:pic>
      <p:pic>
        <p:nvPicPr>
          <p:cNvPr id="13" name="Afbeelding 12">
            <a:extLst>
              <a:ext uri="{FF2B5EF4-FFF2-40B4-BE49-F238E27FC236}">
                <a16:creationId xmlns:a16="http://schemas.microsoft.com/office/drawing/2014/main" id="{27182AE2-2FF5-ECB1-2F0E-787B1FF5A98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8659" y="3300798"/>
            <a:ext cx="2447925" cy="1409700"/>
          </a:xfrm>
          <a:prstGeom prst="rect">
            <a:avLst/>
          </a:prstGeom>
        </p:spPr>
      </p:pic>
      <p:pic>
        <p:nvPicPr>
          <p:cNvPr id="14" name="Afbeelding 13">
            <a:extLst>
              <a:ext uri="{FF2B5EF4-FFF2-40B4-BE49-F238E27FC236}">
                <a16:creationId xmlns:a16="http://schemas.microsoft.com/office/drawing/2014/main" id="{46E1D0A0-16FA-DED3-588A-9691D39B894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7243" y="4701232"/>
            <a:ext cx="2450756" cy="1502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7239949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5999DA865ADD8419A2CEAC828CF501D" ma:contentTypeVersion="49" ma:contentTypeDescription="Een nieuw document maken." ma:contentTypeScope="" ma:versionID="b2d751f760a6e9561f9d8ecef9d154d0">
  <xsd:schema xmlns:xsd="http://www.w3.org/2001/XMLSchema" xmlns:xs="http://www.w3.org/2001/XMLSchema" xmlns:p="http://schemas.microsoft.com/office/2006/metadata/properties" xmlns:ns2="a7d82dc8-1985-48cb-8241-8cf54c87f271" xmlns:ns3="8408ad3c-1258-4bcd-bc8b-0dd2c20a6078" targetNamespace="http://schemas.microsoft.com/office/2006/metadata/properties" ma:root="true" ma:fieldsID="1b9942a9d7ee59b1375515dc223758f6" ns2:_="" ns3:_="">
    <xsd:import namespace="a7d82dc8-1985-48cb-8241-8cf54c87f271"/>
    <xsd:import namespace="8408ad3c-1258-4bcd-bc8b-0dd2c20a6078"/>
    <xsd:element name="properties">
      <xsd:complexType>
        <xsd:sequence>
          <xsd:element name="documentManagement">
            <xsd:complexType>
              <xsd:all>
                <xsd:element ref="ns2:SharedWithDetails" minOccurs="0"/>
                <xsd:element ref="ns3:MediaServiceLocation" minOccurs="0"/>
                <xsd:element ref="ns3:MediaServiceGenerationTime" minOccurs="0"/>
                <xsd:element ref="ns3:MediaServiceEventHashCode" minOccurs="0"/>
                <xsd:element ref="ns3:MediaLengthInSeconds" minOccurs="0"/>
                <xsd:element ref="ns3:lcf76f155ced4ddcb4097134ff3c332f" minOccurs="0"/>
                <xsd:element ref="ns2:TaxCatchAll" minOccurs="0"/>
                <xsd:element ref="ns3:MediaServiceOCR" minOccurs="0"/>
                <xsd:element ref="ns3:MediaServiceSearchProperties" minOccurs="0"/>
                <xsd:element ref="ns3:MediaServiceBillingMetadata" minOccurs="0"/>
                <xsd:element ref="ns3:Omschrijving" minOccurs="0"/>
                <xsd:element ref="ns3:Statu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7d82dc8-1985-48cb-8241-8cf54c87f271" elementFormDefault="qualified">
    <xsd:import namespace="http://schemas.microsoft.com/office/2006/documentManagement/types"/>
    <xsd:import namespace="http://schemas.microsoft.com/office/infopath/2007/PartnerControls"/>
    <xsd:element name="SharedWithDetails" ma:index="8" nillable="true" ma:displayName="Gedeeld met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5" nillable="true" ma:displayName="Taxonomy Catch All Column" ma:hidden="true" ma:list="{af708945-24e8-4052-acb1-8a782901ea58}" ma:internalName="TaxCatchAll" ma:showField="CatchAllData" ma:web="a7d82dc8-1985-48cb-8241-8cf54c87f27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408ad3c-1258-4bcd-bc8b-0dd2c20a6078" elementFormDefault="qualified">
    <xsd:import namespace="http://schemas.microsoft.com/office/2006/documentManagement/types"/>
    <xsd:import namespace="http://schemas.microsoft.com/office/infopath/2007/PartnerControls"/>
    <xsd:element name="MediaServiceLocation" ma:index="9" nillable="true" ma:displayName="Location" ma:indexed="true" ma:internalName="MediaServiceLocation" ma:readOnly="true">
      <xsd:simpleType>
        <xsd:restriction base="dms:Text"/>
      </xsd:simpleType>
    </xsd:element>
    <xsd:element name="MediaServiceGenerationTime" ma:index="10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1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2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4" nillable="true" ma:taxonomy="true" ma:internalName="lcf76f155ced4ddcb4097134ff3c332f" ma:taxonomyFieldName="MediaServiceImageTags" ma:displayName="Afbeeldingtags" ma:readOnly="false" ma:fieldId="{5cf76f15-5ced-4ddc-b409-7134ff3c332f}" ma:taxonomyMulti="true" ma:sspId="6b4b1d0a-d5e6-4788-b813-28d6ed2ab501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SearchProperties" ma:index="17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18" nillable="true" ma:displayName="MediaServiceBillingMetadata" ma:hidden="true" ma:internalName="MediaServiceBillingMetadata" ma:readOnly="true">
      <xsd:simpleType>
        <xsd:restriction base="dms:Note"/>
      </xsd:simpleType>
    </xsd:element>
    <xsd:element name="Omschrijving" ma:index="19" nillable="true" ma:displayName="Omschrijving" ma:description="Tekst" ma:format="Dropdown" ma:internalName="Omschrijving">
      <xsd:simpleType>
        <xsd:restriction base="dms:Text">
          <xsd:maxLength value="255"/>
        </xsd:restriction>
      </xsd:simpleType>
    </xsd:element>
    <xsd:element name="Status" ma:index="20" nillable="true" ma:displayName="Status" ma:default="Open" ma:format="Dropdown" ma:internalName="Status">
      <xsd:simpleType>
        <xsd:restriction base="dms:Choice">
          <xsd:enumeration value="Open"/>
          <xsd:enumeration value="Geüpdate"/>
          <xsd:enumeration value="Afgerond"/>
          <xsd:enumeration value="Template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ou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a7d82dc8-1985-48cb-8241-8cf54c87f271" xsi:nil="true"/>
    <Omschrijving xmlns="8408ad3c-1258-4bcd-bc8b-0dd2c20a6078" xsi:nil="true"/>
    <Status xmlns="8408ad3c-1258-4bcd-bc8b-0dd2c20a6078">Open</Status>
    <lcf76f155ced4ddcb4097134ff3c332f xmlns="8408ad3c-1258-4bcd-bc8b-0dd2c20a6078">
      <Terms xmlns="http://schemas.microsoft.com/office/infopath/2007/PartnerControls"/>
    </lcf76f155ced4ddcb4097134ff3c332f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61F84BC2-AB27-4C41-884D-49C28E3B236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7d82dc8-1985-48cb-8241-8cf54c87f271"/>
    <ds:schemaRef ds:uri="8408ad3c-1258-4bcd-bc8b-0dd2c20a607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508EC7AD-63D0-4702-9E75-CC0C225FB944}">
  <ds:schemaRefs>
    <ds:schemaRef ds:uri="http://schemas.microsoft.com/office/2006/metadata/properties"/>
    <ds:schemaRef ds:uri="http://schemas.microsoft.com/office/infopath/2007/PartnerControls"/>
    <ds:schemaRef ds:uri="a7d82dc8-1985-48cb-8241-8cf54c87f271"/>
    <ds:schemaRef ds:uri="8408ad3c-1258-4bcd-bc8b-0dd2c20a6078"/>
  </ds:schemaRefs>
</ds:datastoreItem>
</file>

<file path=customXml/itemProps3.xml><?xml version="1.0" encoding="utf-8"?>
<ds:datastoreItem xmlns:ds="http://schemas.openxmlformats.org/officeDocument/2006/customXml" ds:itemID="{FEFCF8B7-D1FB-4F3D-B4DC-7E6F9F95975D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222</TotalTime>
  <Words>115</Words>
  <Application>Microsoft Office PowerPoint</Application>
  <PresentationFormat>Breedbeeld</PresentationFormat>
  <Paragraphs>11</Paragraphs>
  <Slides>4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5</vt:i4>
      </vt:variant>
      <vt:variant>
        <vt:lpstr>Thema</vt:lpstr>
      </vt:variant>
      <vt:variant>
        <vt:i4>1</vt:i4>
      </vt:variant>
      <vt:variant>
        <vt:lpstr>Diatitels</vt:lpstr>
      </vt:variant>
      <vt:variant>
        <vt:i4>4</vt:i4>
      </vt:variant>
    </vt:vector>
  </HeadingPairs>
  <TitlesOfParts>
    <vt:vector size="10" baseType="lpstr">
      <vt:lpstr>Aptos</vt:lpstr>
      <vt:lpstr>Aptos Display</vt:lpstr>
      <vt:lpstr>Arial</vt:lpstr>
      <vt:lpstr>Wavehaus 128 Bold</vt:lpstr>
      <vt:lpstr>Wavehaus 66 Book</vt:lpstr>
      <vt:lpstr>Kantoorthema</vt:lpstr>
      <vt:lpstr>PowerPoint-presentatie</vt:lpstr>
      <vt:lpstr>PowerPoint-presentatie</vt:lpstr>
      <vt:lpstr>Dorcas Voedselactie</vt:lpstr>
      <vt:lpstr>Dorcas Voedselactie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johannes mijnheer</dc:creator>
  <cp:lastModifiedBy>Rosita van Eerde</cp:lastModifiedBy>
  <cp:revision>117</cp:revision>
  <dcterms:created xsi:type="dcterms:W3CDTF">2026-08-25T13:41:49Z</dcterms:created>
  <dcterms:modified xsi:type="dcterms:W3CDTF">2026-09-15T10:06:44Z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0x01010005999DA865ADD8419A2CEAC828CF501D</vt:lpwstr>
  </property>
  <property fmtid="{D5CDD505-2E9C-101B-9397-08002B2CF9AE}" pid="3" name="MediaServiceImageTags">
    <vt:lpwstr/>
  </property>
</Properties>
</file>