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300"/>
    <a:srgbClr val="01AD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0DB09E-BBE0-78BF-21B2-357A61CB05A7}" v="676" dt="2026-09-14T09:38:59.3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9"/>
    <p:restoredTop sz="94641"/>
  </p:normalViewPr>
  <p:slideViewPr>
    <p:cSldViewPr snapToGrid="0" showGuides="1">
      <p:cViewPr varScale="1">
        <p:scale>
          <a:sx n="105" d="100"/>
          <a:sy n="105" d="100"/>
        </p:scale>
        <p:origin x="11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63E710-1C56-A1C7-0500-B038BEEFB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50BA57C-A617-0934-1680-4FFE1B95FE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43B5518-716C-9151-4540-4C14A1A3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5895B27-52AC-5D48-FD22-A1111B6D8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E23E70-4631-849A-B543-21C264992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1037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1445C9-D87A-395A-B2E7-EDDBC0432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3241399-C3EB-D119-25EA-86949CE9D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F3018EF-489E-AD58-F73F-81FCE84FB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698CD48-A0B1-8946-E148-6CE4AC9E8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D772DEA-1BFA-5AA1-E420-923DDB311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5670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E2ED4C-068D-714B-7A36-6F595B935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DE38554-975C-863F-8AFE-4F869F35C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DF1A26E-BB7D-167D-719E-695B3FB4B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8E47648-6303-066A-9FC9-889339C2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D4B9690-907B-A914-C458-2C675E434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6567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C13868-CE57-2930-5EB6-7F4EE04C3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F09B293-709B-72E7-5D4A-F7D193A71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2DB37DD-7902-6DE0-71CB-D3069CEB19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B328D28-05D3-0BC5-7A75-ED8652B7D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E5C5369-D930-3687-98EE-F87A14717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0E3AFB4-46B2-D6DB-FA66-4A2F1D5E9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9624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6C190D-E78B-5C79-B516-5336B6EAC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C24A02-25D3-11A5-C465-56A8EF6C9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AF09049-77A9-BF6D-702E-9049126D2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747AACA-F6EB-5156-8BB9-D48F967DCF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21513AA-2D82-9FB6-CB10-C6CC07390B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EEA2BD4-B543-3FF4-E2D0-D8B36957A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3D9CCA6-BD0C-30B9-C0E8-90781E1CF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A94910C-ADEA-C5B0-3594-4C7CDB2BD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1610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70FA94-707B-5C0A-9603-CCDB103C4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AD1248A-85F6-2188-7556-275E56998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F5925C4-3528-5AAF-CD96-6B4035AB3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786F79E-CE8B-0F36-91B6-314869A2D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4954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8A7B15D-A90C-10BE-85CE-5B54C0647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4014351-44F6-E630-7239-7C4F40A5A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ED03DCE-F043-7A85-06F4-35993A26C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9159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F7C240-A028-BBA6-C232-CEA94A71D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DB5F81-FC15-9A31-BA0A-E5193ED91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969C8EE-CD23-CECB-8A90-5F43F9EFF3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0334500-1821-B1B8-9A27-399F6D482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6AE47BA-A542-241B-2FE7-C6341DA8F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93EA760-0D16-862A-D02D-F8413901B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6367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4D1921-8900-F17F-6DFF-BF9BBD98F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B6ACA3D-92AA-9D55-76BF-A70074F1FE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42D9C32-ECDD-D577-264B-240C01D234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65D7C61-6AD4-6CBF-AA14-4195F0C0D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3BBA588-ACCE-5249-0742-118E39257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04DCD85-64E6-8788-02AD-78A2D08C2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6124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9458D5-C8C6-921F-0D6A-047095B3A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7F0EDAA-7932-A4FB-144C-44FD2161A5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01F574F-397E-68E2-3933-03D59E1F3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A9980D0-30E4-88EE-BFFD-95AE58F93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F851A9E-523D-7D87-4C55-98BAE1C94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9016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A7BA2E2-5795-F0D6-786E-6AB0E3F83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8A28D6D-859F-9BD7-7CD8-C359B13BF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0C3A1A5-1184-2880-FDB4-A7AB7010E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33AB9-63C8-194F-9339-5571DC99A997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467630C-2FE7-118E-5C7B-D9E0A87C3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408880-88D0-5608-17DF-D5B3F286E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0891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5311CB3-9C40-F7D1-8750-FB000DCCA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E9307C9-4F91-8FC4-9306-CCBD59B35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CE79EF2-699B-8068-DE5F-1FCBF1819C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533AB9-63C8-194F-9339-5571DC99A997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3E14E6B-42ED-4AEF-59C2-A937557E9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A7AD716-BFED-B8B2-8ABC-389256D96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3874B3-8E72-7646-AE25-2456C03DBA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216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32BD37-C96D-2591-BDFC-E206200413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2A4B739-19C4-C318-45C5-49A6CBCCD0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CAD739F-821F-6F27-D464-749158AD0E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522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A9501-F7F7-F01B-9E24-EC017FE91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43EEB2-F078-2E4D-E918-769956B3F9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BA52425-8D15-57BB-063F-FAA291BB35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2E0A24D-A2D0-3784-2C2C-59DCB39025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843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A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4B1C8-367E-41A0-1CB5-F2A96424A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648" y="1017307"/>
            <a:ext cx="10515600" cy="1325563"/>
          </a:xfrm>
          <a:noFill/>
        </p:spPr>
        <p:txBody>
          <a:bodyPr/>
          <a:lstStyle/>
          <a:p>
            <a:pPr algn="ctr"/>
            <a:r>
              <a:rPr lang="nl-NL" b="1" dirty="0" err="1">
                <a:solidFill>
                  <a:schemeClr val="bg1"/>
                </a:solidFill>
                <a:latin typeface="Wavehaus 128 Bold" pitchFamily="2" charset="77"/>
              </a:rPr>
              <a:t>Dorcas</a:t>
            </a:r>
            <a:r>
              <a:rPr lang="nl-NL" b="1" dirty="0">
                <a:solidFill>
                  <a:schemeClr val="bg1"/>
                </a:solidFill>
                <a:latin typeface="Wavehaus 128 Bold" pitchFamily="2" charset="77"/>
              </a:rPr>
              <a:t> Voedselactie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B5D8364-0F30-CFF4-5739-4296D0BFD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5026" y="2071003"/>
            <a:ext cx="9269628" cy="377271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l-NL" sz="2400" dirty="0">
                <a:solidFill>
                  <a:schemeClr val="bg1"/>
                </a:solidFill>
                <a:latin typeface="Wavehaus 66 Book"/>
              </a:rPr>
              <a:t>Wereldwijd neemt het voedseltekort toe door droogte, </a:t>
            </a:r>
            <a:br>
              <a:rPr lang="nl-NL" sz="2400" dirty="0">
                <a:solidFill>
                  <a:schemeClr val="bg1"/>
                </a:solidFill>
                <a:latin typeface="Wavehaus 66 Book"/>
              </a:rPr>
            </a:br>
            <a:r>
              <a:rPr lang="nl-NL" sz="2400" dirty="0">
                <a:solidFill>
                  <a:schemeClr val="bg1"/>
                </a:solidFill>
                <a:latin typeface="Wavehaus 66 Book"/>
              </a:rPr>
              <a:t>conflicten, economische problemen en overstromingen.</a:t>
            </a:r>
            <a:br>
              <a:rPr lang="nl-NL" sz="2400" dirty="0">
                <a:solidFill>
                  <a:schemeClr val="bg1"/>
                </a:solidFill>
                <a:latin typeface="Wavehaus 66 Book"/>
              </a:rPr>
            </a:br>
            <a:endParaRPr lang="nl-NL" sz="2400" dirty="0">
              <a:solidFill>
                <a:schemeClr val="bg1"/>
              </a:solidFill>
              <a:latin typeface="Wavehaus 66 Book"/>
            </a:endParaRPr>
          </a:p>
          <a:p>
            <a:r>
              <a:rPr lang="nl-NL" sz="2400" dirty="0">
                <a:solidFill>
                  <a:schemeClr val="bg1"/>
                </a:solidFill>
                <a:latin typeface="Wavehaus 66 Book"/>
              </a:rPr>
              <a:t>De armste landen worden het hardst geraakt.</a:t>
            </a:r>
            <a:br>
              <a:rPr lang="nl-NL" sz="2400" dirty="0">
                <a:solidFill>
                  <a:schemeClr val="bg1"/>
                </a:solidFill>
                <a:latin typeface="Wavehaus 66 Book"/>
              </a:rPr>
            </a:br>
            <a:endParaRPr lang="nl-NL" dirty="0">
              <a:solidFill>
                <a:schemeClr val="bg1"/>
              </a:solidFill>
            </a:endParaRPr>
          </a:p>
          <a:p>
            <a:r>
              <a:rPr lang="nl-NL" sz="2400" dirty="0">
                <a:solidFill>
                  <a:schemeClr val="bg1"/>
                </a:solidFill>
                <a:latin typeface="Wavehaus 66 Book"/>
              </a:rPr>
              <a:t>Eén op de tien mensen krijgt door nood en extreme armoede te weinig gezond voedsel binnen.</a:t>
            </a:r>
            <a:br>
              <a:rPr lang="nl-NL" sz="2400" dirty="0">
                <a:solidFill>
                  <a:schemeClr val="bg1"/>
                </a:solidFill>
                <a:latin typeface="Wavehaus 66 Book"/>
              </a:rPr>
            </a:br>
            <a:endParaRPr lang="nl-NL" dirty="0">
              <a:solidFill>
                <a:schemeClr val="bg1"/>
              </a:solidFill>
            </a:endParaRPr>
          </a:p>
          <a:p>
            <a:r>
              <a:rPr lang="nl-NL" sz="2400" dirty="0">
                <a:solidFill>
                  <a:schemeClr val="bg1"/>
                </a:solidFill>
                <a:latin typeface="Wavehaus 66 Book"/>
              </a:rPr>
              <a:t>Armoede laat geen ruimte voor leren en ontwikkelen en ontneemt mensen een eerlijke kans.</a:t>
            </a:r>
            <a:endParaRPr lang="nl-NL" dirty="0">
              <a:solidFill>
                <a:schemeClr val="bg1"/>
              </a:solidFill>
            </a:endParaRPr>
          </a:p>
          <a:p>
            <a:pPr algn="ctr"/>
            <a:endParaRPr lang="nl-NL" sz="2400" dirty="0">
              <a:solidFill>
                <a:schemeClr val="bg1"/>
              </a:solidFill>
              <a:latin typeface="Wavehaus 66 Book" pitchFamily="2" charset="77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28C343A-AD7E-365E-9CC8-8E170D81F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804" y="115780"/>
            <a:ext cx="879288" cy="113051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2ADE94A-F4E7-4164-BAB7-79FC05FBA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312" y="6136051"/>
            <a:ext cx="1560352" cy="35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21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AD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B15824-624F-357E-4BBD-613328E9F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2E2878-7751-506B-9686-1C7ABA751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648" y="1017307"/>
            <a:ext cx="10515600" cy="1325563"/>
          </a:xfrm>
          <a:noFill/>
        </p:spPr>
        <p:txBody>
          <a:bodyPr/>
          <a:lstStyle/>
          <a:p>
            <a:pPr algn="ctr"/>
            <a:r>
              <a:rPr lang="nl-NL" b="1" dirty="0" err="1">
                <a:solidFill>
                  <a:schemeClr val="bg1"/>
                </a:solidFill>
                <a:latin typeface="Wavehaus 128 Bold" pitchFamily="2" charset="77"/>
              </a:rPr>
              <a:t>Dorcas</a:t>
            </a:r>
            <a:r>
              <a:rPr lang="nl-NL" b="1" dirty="0">
                <a:solidFill>
                  <a:schemeClr val="bg1"/>
                </a:solidFill>
                <a:latin typeface="Wavehaus 128 Bold" pitchFamily="2" charset="77"/>
              </a:rPr>
              <a:t> Voedselactie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3BCA3B8-6222-ED47-5A8A-09110AF9B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9918" y="2200851"/>
            <a:ext cx="8497330" cy="385509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l-NL" sz="2400" dirty="0">
                <a:solidFill>
                  <a:schemeClr val="bg1"/>
                </a:solidFill>
                <a:latin typeface="Wavehaus 66 Book"/>
              </a:rPr>
              <a:t>Voedsel bij nood</a:t>
            </a:r>
            <a:br>
              <a:rPr lang="nl-NL" sz="2400" dirty="0">
                <a:solidFill>
                  <a:schemeClr val="bg1"/>
                </a:solidFill>
                <a:latin typeface="Wavehaus 66 Book"/>
              </a:rPr>
            </a:br>
            <a:r>
              <a:rPr lang="nl-NL" sz="2400" dirty="0">
                <a:solidFill>
                  <a:schemeClr val="bg1"/>
                </a:solidFill>
                <a:latin typeface="Wavehaus 66 Book"/>
              </a:rPr>
              <a:t>Help mensen in nood direct met voedsel bijvoorbeeld na een natuurramp of oorlog.</a:t>
            </a:r>
          </a:p>
          <a:p>
            <a:endParaRPr lang="nl-NL" sz="2400" dirty="0">
              <a:solidFill>
                <a:schemeClr val="bg1"/>
              </a:solidFill>
              <a:latin typeface="Wavehaus 66 Book"/>
            </a:endParaRPr>
          </a:p>
          <a:p>
            <a:r>
              <a:rPr lang="nl-NL" sz="2400" dirty="0">
                <a:solidFill>
                  <a:schemeClr val="bg1"/>
                </a:solidFill>
                <a:latin typeface="Wavehaus 66 Book"/>
              </a:rPr>
              <a:t>Voedsel verbouwen</a:t>
            </a:r>
            <a:br>
              <a:rPr lang="nl-NL" sz="2400" dirty="0">
                <a:solidFill>
                  <a:schemeClr val="bg1"/>
                </a:solidFill>
                <a:latin typeface="Wavehaus 66 Book"/>
              </a:rPr>
            </a:br>
            <a:r>
              <a:rPr lang="nl-NL" sz="2400" dirty="0">
                <a:solidFill>
                  <a:schemeClr val="bg1"/>
                </a:solidFill>
                <a:latin typeface="Wavehaus 66 Book"/>
              </a:rPr>
              <a:t>Help mensen voedsel te verbouwen met gereedschappen, zaden en trainingen.</a:t>
            </a:r>
          </a:p>
          <a:p>
            <a:endParaRPr lang="nl-NL" sz="2400" dirty="0">
              <a:solidFill>
                <a:schemeClr val="bg1"/>
              </a:solidFill>
              <a:latin typeface="Wavehaus 66 Book"/>
            </a:endParaRPr>
          </a:p>
          <a:p>
            <a:r>
              <a:rPr lang="nl-NL" sz="2400" dirty="0">
                <a:solidFill>
                  <a:schemeClr val="bg1"/>
                </a:solidFill>
                <a:latin typeface="Wavehaus 66 Book"/>
              </a:rPr>
              <a:t>Voedsel verdienen</a:t>
            </a:r>
            <a:br>
              <a:rPr lang="nl-NL" sz="2400" dirty="0">
                <a:solidFill>
                  <a:schemeClr val="bg1"/>
                </a:solidFill>
                <a:latin typeface="Wavehaus 66 Book"/>
              </a:rPr>
            </a:br>
            <a:r>
              <a:rPr lang="nl-NL" sz="2400" dirty="0">
                <a:solidFill>
                  <a:schemeClr val="bg1"/>
                </a:solidFill>
                <a:latin typeface="Wavehaus 66 Book"/>
              </a:rPr>
              <a:t>Geef mensen in kwetsbare situaties een </a:t>
            </a:r>
            <a:r>
              <a:rPr lang="nl-NL" sz="2400" dirty="0" err="1">
                <a:solidFill>
                  <a:schemeClr val="bg1"/>
                </a:solidFill>
                <a:latin typeface="Wavehaus 66 Book"/>
              </a:rPr>
              <a:t>vaktraining</a:t>
            </a:r>
            <a:r>
              <a:rPr lang="nl-NL" sz="2400" dirty="0">
                <a:solidFill>
                  <a:schemeClr val="bg1"/>
                </a:solidFill>
                <a:latin typeface="Wavehaus 66 Book"/>
              </a:rPr>
              <a:t> en hulp bij het opstarten van een bedrijf.</a:t>
            </a:r>
            <a:endParaRPr lang="nl-NL" sz="2400" dirty="0">
              <a:solidFill>
                <a:schemeClr val="bg1"/>
              </a:solidFill>
              <a:latin typeface="Wavehaus 66 Book" pitchFamily="2" charset="77"/>
            </a:endParaRPr>
          </a:p>
          <a:p>
            <a:pPr algn="ctr"/>
            <a:endParaRPr lang="nl-NL" sz="2400" dirty="0">
              <a:solidFill>
                <a:schemeClr val="bg1"/>
              </a:solidFill>
              <a:latin typeface="Wavehaus 66 Book" pitchFamily="2" charset="77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0886EA6-17E4-117A-2F4F-69A9589CF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804" y="115780"/>
            <a:ext cx="879288" cy="113051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B347137A-BE5D-B628-4DAA-44A90CAD1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312" y="6136051"/>
            <a:ext cx="1560352" cy="358881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E41DE2FB-3E44-7924-155C-EADCDAB33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897" y="1838583"/>
            <a:ext cx="2457450" cy="14097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7182AE2-2FF5-ECB1-2F0E-787B1FF5A9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659" y="3300798"/>
            <a:ext cx="2447925" cy="140970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46E1D0A0-16FA-DED3-588A-9691D39B89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43" y="4701232"/>
            <a:ext cx="2450756" cy="150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399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7d82dc8-1985-48cb-8241-8cf54c87f271" xsi:nil="true"/>
    <Omschrijving xmlns="8408ad3c-1258-4bcd-bc8b-0dd2c20a6078" xsi:nil="true"/>
    <Status xmlns="8408ad3c-1258-4bcd-bc8b-0dd2c20a6078">Open</Status>
    <lcf76f155ced4ddcb4097134ff3c332f xmlns="8408ad3c-1258-4bcd-bc8b-0dd2c20a607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999DA865ADD8419A2CEAC828CF501D" ma:contentTypeVersion="49" ma:contentTypeDescription="Een nieuw document maken." ma:contentTypeScope="" ma:versionID="b2d751f760a6e9561f9d8ecef9d154d0">
  <xsd:schema xmlns:xsd="http://www.w3.org/2001/XMLSchema" xmlns:xs="http://www.w3.org/2001/XMLSchema" xmlns:p="http://schemas.microsoft.com/office/2006/metadata/properties" xmlns:ns2="a7d82dc8-1985-48cb-8241-8cf54c87f271" xmlns:ns3="8408ad3c-1258-4bcd-bc8b-0dd2c20a6078" targetNamespace="http://schemas.microsoft.com/office/2006/metadata/properties" ma:root="true" ma:fieldsID="1b9942a9d7ee59b1375515dc223758f6" ns2:_="" ns3:_="">
    <xsd:import namespace="a7d82dc8-1985-48cb-8241-8cf54c87f271"/>
    <xsd:import namespace="8408ad3c-1258-4bcd-bc8b-0dd2c20a6078"/>
    <xsd:element name="properties">
      <xsd:complexType>
        <xsd:sequence>
          <xsd:element name="documentManagement">
            <xsd:complexType>
              <xsd:all>
                <xsd:element ref="ns2:SharedWithDetail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SearchProperties" minOccurs="0"/>
                <xsd:element ref="ns3:MediaServiceBillingMetadata" minOccurs="0"/>
                <xsd:element ref="ns3:Omschrijving" minOccurs="0"/>
                <xsd:element ref="ns3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82dc8-1985-48cb-8241-8cf54c87f271" elementFormDefault="qualified">
    <xsd:import namespace="http://schemas.microsoft.com/office/2006/documentManagement/types"/>
    <xsd:import namespace="http://schemas.microsoft.com/office/infopath/2007/PartnerControls"/>
    <xsd:element name="SharedWithDetails" ma:index="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af708945-24e8-4052-acb1-8a782901ea58}" ma:internalName="TaxCatchAll" ma:showField="CatchAllData" ma:web="a7d82dc8-1985-48cb-8241-8cf54c87f2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8ad3c-1258-4bcd-bc8b-0dd2c20a607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9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6b4b1d0a-d5e6-4788-b813-28d6ed2ab5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Omschrijving" ma:index="19" nillable="true" ma:displayName="Omschrijving" ma:description="Tekst" ma:format="Dropdown" ma:internalName="Omschrijving">
      <xsd:simpleType>
        <xsd:restriction base="dms:Text">
          <xsd:maxLength value="255"/>
        </xsd:restriction>
      </xsd:simpleType>
    </xsd:element>
    <xsd:element name="Status" ma:index="20" nillable="true" ma:displayName="Status" ma:default="Open" ma:format="Dropdown" ma:internalName="Status">
      <xsd:simpleType>
        <xsd:restriction base="dms:Choice">
          <xsd:enumeration value="Open"/>
          <xsd:enumeration value="Geüpdate"/>
          <xsd:enumeration value="Afgerond"/>
          <xsd:enumeration value="Templat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FCF8B7-D1FB-4F3D-B4DC-7E6F9F95975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8EC7AD-63D0-4702-9E75-CC0C225FB944}">
  <ds:schemaRefs>
    <ds:schemaRef ds:uri="http://schemas.microsoft.com/office/2006/metadata/properties"/>
    <ds:schemaRef ds:uri="http://schemas.microsoft.com/office/infopath/2007/PartnerControls"/>
    <ds:schemaRef ds:uri="a7d82dc8-1985-48cb-8241-8cf54c87f271"/>
    <ds:schemaRef ds:uri="8408ad3c-1258-4bcd-bc8b-0dd2c20a6078"/>
  </ds:schemaRefs>
</ds:datastoreItem>
</file>

<file path=customXml/itemProps3.xml><?xml version="1.0" encoding="utf-8"?>
<ds:datastoreItem xmlns:ds="http://schemas.openxmlformats.org/officeDocument/2006/customXml" ds:itemID="{61F84BC2-AB27-4C41-884D-49C28E3B23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d82dc8-1985-48cb-8241-8cf54c87f271"/>
    <ds:schemaRef ds:uri="8408ad3c-1258-4bcd-bc8b-0dd2c20a60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115</Words>
  <Application>Microsoft Office PowerPoint</Application>
  <PresentationFormat>Breedbeeld</PresentationFormat>
  <Paragraphs>11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Wavehaus 128 Bold</vt:lpstr>
      <vt:lpstr>Wavehaus 66 Book</vt:lpstr>
      <vt:lpstr>Kantoorthema</vt:lpstr>
      <vt:lpstr>PowerPoint-presentatie</vt:lpstr>
      <vt:lpstr>PowerPoint-presentatie</vt:lpstr>
      <vt:lpstr>Dorcas Voedselactie</vt:lpstr>
      <vt:lpstr>Dorcas Voedselactie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johannes mijnheer</dc:creator>
  <cp:lastModifiedBy>Rosita van Eerde</cp:lastModifiedBy>
  <cp:revision>118</cp:revision>
  <dcterms:created xsi:type="dcterms:W3CDTF">2026-08-25T13:41:49Z</dcterms:created>
  <dcterms:modified xsi:type="dcterms:W3CDTF">2026-09-17T13:02:33Z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0x01010005999DA865ADD8419A2CEAC828CF501D</vt:lpwstr>
  </property>
  <property fmtid="{D5CDD505-2E9C-101B-9397-08002B2CF9AE}" pid="3" name="MediaServiceImageTags">
    <vt:lpwstr/>
  </property>
</Properties>
</file>