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9"/>
    <p:restoredTop sz="94644"/>
  </p:normalViewPr>
  <p:slideViewPr>
    <p:cSldViewPr snapToGrid="0" showGuides="1">
      <p:cViewPr varScale="1">
        <p:scale>
          <a:sx n="178" d="100"/>
          <a:sy n="178" d="100"/>
        </p:scale>
        <p:origin x="2304" y="4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118E4B-F8A0-0C67-383F-BCFB25028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B974C16-CC69-B730-B836-B18517B1FA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0A90502-BD2B-4F4D-F7B6-9FE98BFDD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31A9-A7C9-574C-A20D-556C98B9E934}" type="datetimeFigureOut">
              <a:rPr lang="nl-NL" smtClean="0"/>
              <a:t>11-11-2025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83620DD-EF60-8FA1-B760-809F48B42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DA97A2-E73C-1C07-7C97-CCE5DDC9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5784-AEB4-BE4F-A2DD-F76B643F0F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110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516548-EC03-A953-181B-3EB331E82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E54734-EC1D-DDF8-9AA3-F8EBC3598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66C3F9-C461-6241-FF27-1556549AA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31A9-A7C9-574C-A20D-556C98B9E934}" type="datetimeFigureOut">
              <a:rPr lang="nl-NL" smtClean="0"/>
              <a:t>11-11-2025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583C1A-966E-16C8-BE29-17D09394E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07DA3DB-7E51-50B9-8B35-069B6B71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5784-AEB4-BE4F-A2DD-F76B643F0F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3451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B8B0B7-684A-F69B-42FA-180D26B2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BE0E554-A695-6105-D691-51879DBC5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833B9AE-A348-3540-E9C3-EE4712B3A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31A9-A7C9-574C-A20D-556C98B9E934}" type="datetimeFigureOut">
              <a:rPr lang="nl-NL" smtClean="0"/>
              <a:t>11-11-2025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274E49-E0E3-3899-72CA-FD3901235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8A2F41E-47CA-FD63-ACBA-0D99EBD20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5784-AEB4-BE4F-A2DD-F76B643F0F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3242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E8FA38-0A7F-518C-3BD2-7CA3376B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7CB91D-A067-5FF2-6F0D-903DDF1562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40A181C-1B86-CCD1-9902-201AFE62FD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31D9418-6D04-FC70-7F30-25163E615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31A9-A7C9-574C-A20D-556C98B9E934}" type="datetimeFigureOut">
              <a:rPr lang="nl-NL" smtClean="0"/>
              <a:t>11-11-2025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4090882-78DA-536F-D5EC-21DB96643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F182C95-EB54-CE74-F589-9E47085C6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5784-AEB4-BE4F-A2DD-F76B643F0F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6382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787D77-DB07-E468-68C6-D4DE57C57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072008D-6543-E9B3-7BBA-867A0A4CA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F45A8A8-DD20-7284-B1E5-BAEF88FA7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D08A723-2743-E38E-B9FA-B3D618E541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C5F087C-7DC5-AC5F-6B16-7DEAFBA3BC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EA940DA-3A39-9AC4-8900-0E6A51659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31A9-A7C9-574C-A20D-556C98B9E934}" type="datetimeFigureOut">
              <a:rPr lang="nl-NL" smtClean="0"/>
              <a:t>11-11-2025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C9E884B-B5B3-001E-41D0-F7BC38B88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E7B0FB1-CF36-7C13-2EFB-8BD720C6F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5784-AEB4-BE4F-A2DD-F76B643F0F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3899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6C953F-B7AE-9C49-3030-A2B422D5F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725EEF2-F63D-C717-6041-44C073DE8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31A9-A7C9-574C-A20D-556C98B9E934}" type="datetimeFigureOut">
              <a:rPr lang="nl-NL" smtClean="0"/>
              <a:t>11-11-2025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C72E309-5EEE-EB6F-7CD3-780F2FDCB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6500E09-18CE-D230-9297-041DAEF00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5784-AEB4-BE4F-A2DD-F76B643F0F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5952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3868FEF-CCA7-289D-F826-89BDCAD9A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31A9-A7C9-574C-A20D-556C98B9E934}" type="datetimeFigureOut">
              <a:rPr lang="nl-NL" smtClean="0"/>
              <a:t>11-11-2025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43BBF93-D906-1E69-3DC2-24CD6D7A4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1126D65-D353-A747-1355-AACF5AE38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5784-AEB4-BE4F-A2DD-F76B643F0F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8223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F01470-8BA6-213B-10A1-27B23A671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3F6187-7C10-3310-492E-2A64F2B40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415D426-E2AA-6305-F17B-EC276F96E4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9410277-4757-7D61-B60E-0170856E1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31A9-A7C9-574C-A20D-556C98B9E934}" type="datetimeFigureOut">
              <a:rPr lang="nl-NL" smtClean="0"/>
              <a:t>11-11-2025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4464EE4-23CF-0C8C-7789-FB2D92056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25115B4-84A0-2181-23A6-F87D6EE92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5784-AEB4-BE4F-A2DD-F76B643F0F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638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3B3457-C8AC-72D7-6809-2B9E6D7D0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C8A645D-CF20-1143-66FD-25E7E06C34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7C6DD21-0B34-6B37-A9C3-AB2E77DF0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B0E4E67-3890-4757-D818-97EF7844F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31A9-A7C9-574C-A20D-556C98B9E934}" type="datetimeFigureOut">
              <a:rPr lang="nl-NL" smtClean="0"/>
              <a:t>11-11-2025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262FE8B-7BD8-C5ED-21C9-176877B49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86F7399-55C3-9E70-5931-1CACC2190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5784-AEB4-BE4F-A2DD-F76B643F0F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3224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45664E-013F-9FCD-9187-E2ADB3158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D7AD005-31D8-B3FC-B830-C4D14DEC8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300DD44-B548-1DDE-4635-087EECCE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31A9-A7C9-574C-A20D-556C98B9E934}" type="datetimeFigureOut">
              <a:rPr lang="nl-NL" smtClean="0"/>
              <a:t>11-11-2025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A1E8B93-7236-20C1-6BAC-80BB625C4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2A335D9-BAEF-3418-457B-27BC6B336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5784-AEB4-BE4F-A2DD-F76B643F0F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1583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1087020-3A7E-192B-FD91-93E297D1A9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9959046-B778-64A6-8618-BE061A9542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8289BCD-E013-E09D-B62C-56E61F36B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31A9-A7C9-574C-A20D-556C98B9E934}" type="datetimeFigureOut">
              <a:rPr lang="nl-NL" smtClean="0"/>
              <a:t>11-11-2025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2FF4621-287E-BF56-4162-0FE8BCC04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1BDA5AB-BC6B-52C4-159A-3C020867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5784-AEB4-BE4F-A2DD-F76B643F0F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0587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186DE06-38BA-F697-8D4B-CBEF4C38A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E746DA3-4FF6-47B8-3904-9DC2A0B23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450A0EE-9910-B9ED-BE8B-BD4997C9EE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B631A9-A7C9-574C-A20D-556C98B9E934}" type="datetimeFigureOut">
              <a:rPr lang="nl-NL" smtClean="0"/>
              <a:t>11-11-2025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B63272E-66DB-30A9-F7DC-60794BF1DD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45FC1CE-BCCC-5532-3C2E-565604729C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E5784-AEB4-BE4F-A2DD-F76B643F0F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736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FB022DB-1896-6EC5-817D-C9D2426F82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10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4FC8D-1BD6-FA47-0343-914ECAF05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42E51C5E-5AC0-522D-13AE-AA167FA872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737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9389D-C896-AC10-FFF4-49B23DA55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D4FF68A-3A1E-D1BE-ABDB-3832398326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509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BAC28-4EDD-8D5B-6EE8-F852AA6B8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6519D04-0BF1-FE42-0135-27682B2F0B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771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FF9C5-632B-8D6A-DE10-25F470043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955BD14-8127-1713-CC52-62FF222E357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91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F2B37-6781-D30C-AD1A-70D2355BE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DF36700-4004-5A25-A37F-B2DF1A896B8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06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D7E9A-5729-5832-BD38-C9B07784D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564566A4-70A8-5932-40E8-E7245EF60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619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FEE6B-8944-4159-0A42-4D663D028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A1B786BC-D3B4-0172-3254-DF0F9EA6196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8541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999DA865ADD8419A2CEAC828CF501D" ma:contentTypeVersion="45" ma:contentTypeDescription="Een nieuw document maken." ma:contentTypeScope="" ma:versionID="ae5602aed589f233d1b6f4cd88404a0f">
  <xsd:schema xmlns:xsd="http://www.w3.org/2001/XMLSchema" xmlns:xs="http://www.w3.org/2001/XMLSchema" xmlns:p="http://schemas.microsoft.com/office/2006/metadata/properties" xmlns:ns2="a7d82dc8-1985-48cb-8241-8cf54c87f271" xmlns:ns3="8408ad3c-1258-4bcd-bc8b-0dd2c20a6078" targetNamespace="http://schemas.microsoft.com/office/2006/metadata/properties" ma:root="true" ma:fieldsID="02ab6c60862780d8b43665eeaf7044ac" ns2:_="" ns3:_="">
    <xsd:import namespace="a7d82dc8-1985-48cb-8241-8cf54c87f271"/>
    <xsd:import namespace="8408ad3c-1258-4bcd-bc8b-0dd2c20a6078"/>
    <xsd:element name="properties">
      <xsd:complexType>
        <xsd:sequence>
          <xsd:element name="documentManagement">
            <xsd:complexType>
              <xsd:all>
                <xsd:element ref="ns2:SharedWithDetail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2dc8-1985-48cb-8241-8cf54c87f271" elementFormDefault="qualified">
    <xsd:import namespace="http://schemas.microsoft.com/office/2006/documentManagement/types"/>
    <xsd:import namespace="http://schemas.microsoft.com/office/infopath/2007/PartnerControls"/>
    <xsd:element name="SharedWithDetails" ma:index="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af708945-24e8-4052-acb1-8a782901ea58}" ma:internalName="TaxCatchAll" ma:showField="CatchAllData" ma:web="a7d82dc8-1985-48cb-8241-8cf54c87f2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8ad3c-1258-4bcd-bc8b-0dd2c20a607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9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6b4b1d0a-d5e6-4788-b813-28d6ed2ab5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7d82dc8-1985-48cb-8241-8cf54c87f271" xsi:nil="true"/>
    <lcf76f155ced4ddcb4097134ff3c332f xmlns="8408ad3c-1258-4bcd-bc8b-0dd2c20a607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A7EE0DB-9129-467F-A3B0-D529B95F5041}"/>
</file>

<file path=customXml/itemProps2.xml><?xml version="1.0" encoding="utf-8"?>
<ds:datastoreItem xmlns:ds="http://schemas.openxmlformats.org/officeDocument/2006/customXml" ds:itemID="{FD7F1BED-CF18-48E4-B9FA-BAB4C508BD80}"/>
</file>

<file path=customXml/itemProps3.xml><?xml version="1.0" encoding="utf-8"?>
<ds:datastoreItem xmlns:ds="http://schemas.openxmlformats.org/officeDocument/2006/customXml" ds:itemID="{285644EF-DBEF-4CB6-B859-29B38786685D}"/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Macintosh PowerPoint</Application>
  <PresentationFormat>Breedbeeld</PresentationFormat>
  <Paragraphs>0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johannes mijnheer</dc:creator>
  <cp:lastModifiedBy>johannes mijnheer</cp:lastModifiedBy>
  <cp:revision>1</cp:revision>
  <dcterms:created xsi:type="dcterms:W3CDTF">2025-11-11T07:40:49Z</dcterms:created>
  <dcterms:modified xsi:type="dcterms:W3CDTF">2025-11-11T08:08:08Z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0x01010005999DA865ADD8419A2CEAC828CF501D</vt:lpwstr>
  </property>
</Properties>
</file>