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0" r:id="rId5"/>
  </p:sldMasterIdLst>
  <p:notesMasterIdLst>
    <p:notesMasterId r:id="rId9"/>
  </p:notesMasterIdLst>
  <p:sldIdLst>
    <p:sldId id="256" r:id="rId6"/>
    <p:sldId id="259" r:id="rId7"/>
    <p:sldId id="260" r:id="rId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3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E857A0-B197-ED3D-0872-336A75E51269}" v="4" dt="2025-02-20T14:12:40.043"/>
    <p1510:client id="{346D8037-CD2E-53E0-1D0D-6F548BC88127}" v="8" dt="2025-02-20T14:06:44.398"/>
    <p1510:client id="{5169854F-C1FB-BF14-A718-16F3B24F69BD}" v="131" dt="2025-02-20T13:51:22.765"/>
    <p1510:client id="{608BC8D1-B774-EFB4-0F17-0D87AA5350ED}" v="4" dt="2025-02-20T13:59:15.609"/>
    <p1510:client id="{B17E7A44-EFC5-FE68-718E-A8777450BE5B}" v="12" dt="2025-02-21T10:21:15.4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8C2F31-726D-F24A-95F5-82AF5F1B01CB}" type="datetimeFigureOut">
              <a:rPr lang="nl-NL" smtClean="0"/>
              <a:t>21-2-2025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E36810-D6D7-F446-B3CB-C1765A9DA47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2593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6217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41954C-9EF1-2C41-8772-8825B9F155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DFE7A23-B21C-5945-AAA3-A60D248D8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FE1362-1287-5A4A-A9DD-556C241C0C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2CDFFA-3B46-8D42-80F8-DDF7A45AF338}" type="datetimeFigureOut">
              <a:rPr lang="nl-NL" smtClean="0"/>
              <a:t>21-2-2025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EA1E57A-52D6-5E48-91BC-DEE6C3C8F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C50EAA2-7099-9D48-AA6B-0F9E1667F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9FDAE8-5CED-DD44-9002-DE7768F92B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8251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2CBA27-D400-1B4B-98A3-AC15AB106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C9DD7AD-0F7C-704A-8340-E60F958CF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22311ED-F016-6147-8711-49A8B51FED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2CDFFA-3B46-8D42-80F8-DDF7A45AF338}" type="datetimeFigureOut">
              <a:rPr lang="nl-NL" smtClean="0"/>
              <a:t>21-2-2025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08D09A-1B82-F444-B0CD-E75BD9512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364153-9195-2642-9B2B-AF195EA8E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9FDAE8-5CED-DD44-9002-DE7768F92B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4141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5CACA5-FA5C-4E4B-B1D8-6D08859C5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B5585A-9FB0-BA47-95C5-1C6E8EB2D4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6F0DC44-0AB5-7B41-B8ED-70C6178D33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2CDFFA-3B46-8D42-80F8-DDF7A45AF338}" type="datetimeFigureOut">
              <a:rPr lang="nl-NL" smtClean="0"/>
              <a:t>21-2-2025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9084C04-3679-4F4A-AAEE-CBD10EBE2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D399A94-1916-5A45-8442-23DA7488A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9FDAE8-5CED-DD44-9002-DE7768F92B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184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9989F8-66A9-E745-82D6-5249F3FF2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2355473-EB9A-7148-8A5A-41960E2D98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1E7F78E-25D9-EF4C-B25B-BEC94957C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814EC25-3202-874D-9B65-D69E600E05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2CDFFA-3B46-8D42-80F8-DDF7A45AF338}" type="datetimeFigureOut">
              <a:rPr lang="nl-NL" smtClean="0"/>
              <a:t>21-2-2025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4885DBC-6321-7F4D-AC20-866CFC194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CE17EC0-5F6F-0D47-A6F8-5AEECEC6E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9FDAE8-5CED-DD44-9002-DE7768F92B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479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2C4B70-8D9C-B844-A212-BBE1CE42B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B8AC720-492C-AF48-B0BB-F450775B0B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0F843ED-DB0B-6447-9046-3BCCD986D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C91E455-9AEE-8F40-A8DA-7C2A2EDED9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E1A44B5-19F0-9742-82C1-7C26B2010D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33819C6D-64B1-3342-899A-739CA4DEC2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2CDFFA-3B46-8D42-80F8-DDF7A45AF338}" type="datetimeFigureOut">
              <a:rPr lang="nl-NL" smtClean="0"/>
              <a:t>21-2-2025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E65AFD54-37C3-9F4C-AB3D-6AA03611D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A436DE61-D86F-C44C-AB32-32B636FF8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9FDAE8-5CED-DD44-9002-DE7768F92B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3796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BA8CAF-05A5-ED46-9747-380D4D4FB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3339082-C919-CC40-A966-70457164DA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2CDFFA-3B46-8D42-80F8-DDF7A45AF338}" type="datetimeFigureOut">
              <a:rPr lang="nl-NL" smtClean="0"/>
              <a:t>21-2-2025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8BCB075-73C4-7643-A1FC-900AC57A0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B80B71E-BB29-7241-8B5A-8DE343C98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9FDAE8-5CED-DD44-9002-DE7768F92B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0765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797A57-6549-8545-98A4-69425DC5B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E8D353-8BDD-194E-8896-876936EF1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B62367D-8568-8C4A-9927-C189E54440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35AA8E4-C2F8-5542-9100-3EC9BFF060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2CDFFA-3B46-8D42-80F8-DDF7A45AF338}" type="datetimeFigureOut">
              <a:rPr lang="nl-NL" smtClean="0"/>
              <a:t>21-2-2025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0B9E98B-7D58-E045-994F-3095F7090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4537951-235A-5B48-8A71-8D8549626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9FDAE8-5CED-DD44-9002-DE7768F92B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95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B2138F-575C-8B44-A4F2-6D493CFE9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271617C-66FB-2042-A17C-89A1EE65A7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74CFEEE-DA78-7E45-893A-3F4D154EAC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6CDEBC2-E6C7-444B-95E2-D8A39F4D89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2CDFFA-3B46-8D42-80F8-DDF7A45AF338}" type="datetimeFigureOut">
              <a:rPr lang="nl-NL" smtClean="0"/>
              <a:t>21-2-2025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71FFEE3-77A2-D841-9FA3-37BF0B887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FBB2578-D191-194D-B5D9-6E42DC5CE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9FDAE8-5CED-DD44-9002-DE7768F92B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9828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B389B7-55C1-0944-8592-B839BBD71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71043C0-5FBA-154D-8AA1-CB34D7C2BA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2FFE312-E981-BB47-8570-1D578DB4E1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2CDFFA-3B46-8D42-80F8-DDF7A45AF338}" type="datetimeFigureOut">
              <a:rPr lang="nl-NL" smtClean="0"/>
              <a:t>21-2-2025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3E9D226-0EEC-2C46-A3AB-55E69ADA7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18218C3-8A16-184C-A4C1-A39992FA0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9FDAE8-5CED-DD44-9002-DE7768F92B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9226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2968F93-D83F-6A46-B47D-2ABFB1DA4E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6304751-CCCE-E445-97B1-7A1D6E9324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27EBA88-677C-A14D-86E2-3EC0704236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2CDFFA-3B46-8D42-80F8-DDF7A45AF338}" type="datetimeFigureOut">
              <a:rPr lang="nl-NL" smtClean="0"/>
              <a:t>21-2-2025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714B199-F514-684E-9BDF-4A5CEC96B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2454790-F5B5-B243-8564-CED34BBC5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9FDAE8-5CED-DD44-9002-DE7768F92B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3271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9743CDA1-4D51-D941-BDFE-3D94E36C5B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45038"/>
            <a:ext cx="9144000" cy="62893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941735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236727-3CC9-224A-A5AB-3B55CAD61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BF4DEE8-7578-4542-BB2B-7E5C9D3DA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D65DBC5-F303-FE44-BD71-A8C2BD2029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2BA26D-2D59-3740-BD1B-12AA6DD177EF}" type="datetimeFigureOut">
              <a:rPr lang="nl-NL" smtClean="0"/>
              <a:t>21-2-2025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66997EA-437F-CF49-997A-E6182541D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C5A21C2-B7D5-9F4A-AEF0-9B3509ECC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F94976-AB54-4942-A6E9-D8D13BAD54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47159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A68A24-BE34-1D41-9CB2-552D4A86B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76F0AA3-5397-3446-8FDB-AA7F15614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EB1C1C3-FA63-F443-9846-C5C21E4581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2BA26D-2D59-3740-BD1B-12AA6DD177EF}" type="datetimeFigureOut">
              <a:rPr lang="nl-NL" smtClean="0"/>
              <a:t>21-2-2025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D4C2533-6590-CA4C-920E-3BE43A762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410ABA3-8C01-8545-8982-F0C80765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F94976-AB54-4942-A6E9-D8D13BAD54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88753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67BBA8-32F6-1942-B44F-08A11061A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B1CF9F1-1CDA-0C43-AA50-343986566A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FF9DD2F-4C5E-6E4E-907F-FCB5D95D6F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129D886-B59F-E24B-AB7E-4F2C04A5BC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2BA26D-2D59-3740-BD1B-12AA6DD177EF}" type="datetimeFigureOut">
              <a:rPr lang="nl-NL" smtClean="0"/>
              <a:t>21-2-2025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6317F55-5111-D844-9366-4D88A290B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3F7B47F-95B5-C24A-B0FF-5DBD05268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F94976-AB54-4942-A6E9-D8D13BAD54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1188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C6270B-93DB-4A47-9526-BD6F2E5F9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513502B-8035-384F-BB71-1683A35BFF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89B74C8-E245-5443-AAC0-8F1DA460B0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C5FCDBE-D004-694C-B769-8EA8176CF3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02389B2-6E0F-6C4F-8585-E962583677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D9F21615-673F-6F4A-BFCC-9612A275FB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2BA26D-2D59-3740-BD1B-12AA6DD177EF}" type="datetimeFigureOut">
              <a:rPr lang="nl-NL" smtClean="0"/>
              <a:t>21-2-2025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F2CB4227-6B04-D24A-A7B2-C9D71A32A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AD5BA095-7F80-3B4B-8D9B-9F39A8AC0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F94976-AB54-4942-A6E9-D8D13BAD54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10422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57CC73-1152-884F-B027-57EB62221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1EE0A3D-F33E-E941-BB0D-338FBBF5F0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2BA26D-2D59-3740-BD1B-12AA6DD177EF}" type="datetimeFigureOut">
              <a:rPr lang="nl-NL" smtClean="0"/>
              <a:t>21-2-2025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3C1855D-71C0-7D45-8B04-EE38924AC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7C3A423-89C7-1F41-96A4-2FD1AEA79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F94976-AB54-4942-A6E9-D8D13BAD54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98428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4F3D8DB-FACE-C64C-89CC-4938ABB770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2BA26D-2D59-3740-BD1B-12AA6DD177EF}" type="datetimeFigureOut">
              <a:rPr lang="nl-NL" smtClean="0"/>
              <a:t>21-2-2025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3CC71E1-5997-9749-9877-35DFEAEB2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F75CDA5-973B-8947-997C-811B68543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F94976-AB54-4942-A6E9-D8D13BAD54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31991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B49BAA-B408-AA45-B303-2E4458A90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1B50F6C-898D-9144-BDA0-42ACB4ACB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003C917-1C05-CE49-B27E-56BAD9870C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BACC191-1515-2F40-8227-B0356AB4B8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2BA26D-2D59-3740-BD1B-12AA6DD177EF}" type="datetimeFigureOut">
              <a:rPr lang="nl-NL" smtClean="0"/>
              <a:t>21-2-2025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256E4A1-695E-B34E-B0C8-2D8CE0D5B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ABB331F-064D-3741-9091-066B835B9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F94976-AB54-4942-A6E9-D8D13BAD54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900026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C87076-511E-9048-BE03-E7AABEC00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8BDA513-8F47-3943-AA57-0C5C86779B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3ED1CDD-7102-3C4A-9591-1954095EF9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84B0B92-A60E-7340-AC7E-1708292897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2BA26D-2D59-3740-BD1B-12AA6DD177EF}" type="datetimeFigureOut">
              <a:rPr lang="nl-NL" smtClean="0"/>
              <a:t>21-2-2025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432F055-C700-2849-A272-89107FBC2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FB53274-4DA9-4845-9DB0-F8CD18182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F94976-AB54-4942-A6E9-D8D13BAD54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22470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1E4B36-9CAC-5F4F-8FCD-4BF4525FC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0213160-F4DF-834E-BA9A-F617E17547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FFF6CFD-C2AA-7E43-A193-730D687760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2BA26D-2D59-3740-BD1B-12AA6DD177EF}" type="datetimeFigureOut">
              <a:rPr lang="nl-NL" smtClean="0"/>
              <a:t>21-2-2025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D376260-DF8C-8149-A8DF-3753AC800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53D6E70-87FA-8242-9A36-0F7D2BF7A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F94976-AB54-4942-A6E9-D8D13BAD54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71419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027EF33D-2B87-844C-BCC0-F4BE828A78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B5BB1F3-3B4E-D147-ABCF-315470524F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7AD4D37-D6F3-AA46-AE53-6DF3167C49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2BA26D-2D59-3740-BD1B-12AA6DD177EF}" type="datetimeFigureOut">
              <a:rPr lang="nl-NL" smtClean="0"/>
              <a:t>21-2-2025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B64D674-CA10-A443-BF1C-B51D2E04B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BE47AE8-0D49-D24F-BF61-2138DCD80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F94976-AB54-4942-A6E9-D8D13BAD54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214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C22981A-0A9E-D045-82D9-D12D750CF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7241" y="2693988"/>
            <a:ext cx="10515600" cy="2900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260E231E-4684-494C-9F61-0C2DAB0E5E35}"/>
              </a:ext>
            </a:extLst>
          </p:cNvPr>
          <p:cNvSpPr/>
          <p:nvPr userDrawn="1"/>
        </p:nvSpPr>
        <p:spPr>
          <a:xfrm>
            <a:off x="8647745" y="212586"/>
            <a:ext cx="2944367" cy="854751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03999" rtlCol="0" anchor="ctr"/>
          <a:lstStyle/>
          <a:p>
            <a:pPr algn="ctr"/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7459014F-6824-AD42-8738-D21DB87BCEC9}"/>
              </a:ext>
            </a:extLst>
          </p:cNvPr>
          <p:cNvSpPr/>
          <p:nvPr userDrawn="1"/>
        </p:nvSpPr>
        <p:spPr>
          <a:xfrm>
            <a:off x="157655" y="6010976"/>
            <a:ext cx="11849363" cy="694418"/>
          </a:xfrm>
          <a:prstGeom prst="rect">
            <a:avLst/>
          </a:prstGeom>
          <a:blipFill dpi="0" rotWithShape="1"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jdelijke aanduiding voor titel 5">
            <a:extLst>
              <a:ext uri="{FF2B5EF4-FFF2-40B4-BE49-F238E27FC236}">
                <a16:creationId xmlns:a16="http://schemas.microsoft.com/office/drawing/2014/main" id="{3AC86335-66D4-744A-A169-C1BC973F8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541087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BC18AAF0-B3B6-E041-BBF5-FA06098243DE}"/>
              </a:ext>
            </a:extLst>
          </p:cNvPr>
          <p:cNvSpPr/>
          <p:nvPr userDrawn="1"/>
        </p:nvSpPr>
        <p:spPr>
          <a:xfrm>
            <a:off x="0" y="-1409075"/>
            <a:ext cx="12192000" cy="7360170"/>
          </a:xfrm>
          <a:prstGeom prst="rect">
            <a:avLst/>
          </a:prstGeom>
          <a:blipFill dpi="0" rotWithShape="1"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3B2D2657-624C-814B-A98F-2FF73AC2386A}"/>
              </a:ext>
            </a:extLst>
          </p:cNvPr>
          <p:cNvSpPr/>
          <p:nvPr userDrawn="1"/>
        </p:nvSpPr>
        <p:spPr>
          <a:xfrm>
            <a:off x="0" y="3807502"/>
            <a:ext cx="12192000" cy="3050499"/>
          </a:xfrm>
          <a:prstGeom prst="rect">
            <a:avLst/>
          </a:prstGeom>
          <a:blipFill dpi="0" rotWithShape="1"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5789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 descr="Afbeelding met kleding, buitenshuis, persoon, Menselijk gezicht&#10;&#10;Automatisch gegenereerde beschrijving">
            <a:extLst>
              <a:ext uri="{FF2B5EF4-FFF2-40B4-BE49-F238E27FC236}">
                <a16:creationId xmlns:a16="http://schemas.microsoft.com/office/drawing/2014/main" id="{1D4CDEFF-0F44-B606-D880-81E4F1113D7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53206" y="1041146"/>
            <a:ext cx="6443048" cy="49975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Ondertitel 6">
            <a:extLst>
              <a:ext uri="{FF2B5EF4-FFF2-40B4-BE49-F238E27FC236}">
                <a16:creationId xmlns:a16="http://schemas.microsoft.com/office/drawing/2014/main" id="{8DF549BE-4E73-624C-7D62-95000B81E2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2507" y="995881"/>
            <a:ext cx="3775296" cy="4997513"/>
          </a:xfrm>
        </p:spPr>
        <p:txBody>
          <a:bodyPr>
            <a:normAutofit/>
          </a:bodyPr>
          <a:lstStyle/>
          <a:p>
            <a:pPr algn="l"/>
            <a:r>
              <a:rPr lang="nl-NL" sz="2000" b="1">
                <a:latin typeface="Century Gothic" panose="020B0502020202020204" pitchFamily="34" charset="0"/>
              </a:rPr>
              <a:t>Geef water, geef leven!</a:t>
            </a:r>
          </a:p>
          <a:p>
            <a:pPr algn="l"/>
            <a:endParaRPr lang="nl-NL" sz="2000">
              <a:latin typeface="Century Gothic" panose="020B0502020202020204" pitchFamily="34" charset="0"/>
            </a:endParaRPr>
          </a:p>
          <a:p>
            <a:pPr marL="342900" indent="-342900" algn="l">
              <a:buBlip>
                <a:blip r:embed="rId3"/>
              </a:buBlip>
            </a:pPr>
            <a:r>
              <a:rPr lang="nl-NL" sz="2000">
                <a:latin typeface="Century Gothic" panose="020B0502020202020204" pitchFamily="34" charset="0"/>
              </a:rPr>
              <a:t>Een op de vier mensen heeft geen toegang tot schoon drinkwater.</a:t>
            </a:r>
          </a:p>
          <a:p>
            <a:pPr algn="l"/>
            <a:endParaRPr lang="nl-NL" sz="2000">
              <a:latin typeface="Century Gothic" panose="020B0502020202020204" pitchFamily="34" charset="0"/>
            </a:endParaRPr>
          </a:p>
          <a:p>
            <a:pPr marL="342900" indent="-342900" algn="l">
              <a:buBlip>
                <a:blip r:embed="rId3"/>
              </a:buBlip>
            </a:pPr>
            <a:r>
              <a:rPr lang="nl-NL" sz="2000">
                <a:latin typeface="Century Gothic" panose="020B0502020202020204" pitchFamily="34" charset="0"/>
              </a:rPr>
              <a:t>Door het drinken van vervuild water krijgen mensen ziektes zoals cholera, tyfus en diarree.</a:t>
            </a:r>
          </a:p>
          <a:p>
            <a:pPr algn="l"/>
            <a:endParaRPr lang="nl-NL" sz="2000">
              <a:latin typeface="Century Gothic" panose="020B0502020202020204" pitchFamily="34" charset="0"/>
            </a:endParaRPr>
          </a:p>
          <a:p>
            <a:pPr marL="342900" indent="-342900" algn="l">
              <a:buBlip>
                <a:blip r:embed="rId3"/>
              </a:buBlip>
            </a:pPr>
            <a:r>
              <a:rPr lang="nl-NL" sz="2000">
                <a:latin typeface="Century Gothic" panose="020B0502020202020204" pitchFamily="34" charset="0"/>
              </a:rPr>
              <a:t>Jaarlijks sterven hierdoor miljoenen mensen. De meesten van hen leven in Afrika.</a:t>
            </a:r>
          </a:p>
        </p:txBody>
      </p:sp>
      <p:pic>
        <p:nvPicPr>
          <p:cNvPr id="3" name="Afbeelding 2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9E6AD6A9-B04D-5A08-68D2-FEBC1BFBA4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7568" y="4766904"/>
            <a:ext cx="2656704" cy="104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261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8F756-AD33-7ADA-3F10-94A45E7DF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ndertitel 6">
            <a:extLst>
              <a:ext uri="{FF2B5EF4-FFF2-40B4-BE49-F238E27FC236}">
                <a16:creationId xmlns:a16="http://schemas.microsoft.com/office/drawing/2014/main" id="{4F0755B2-A0BE-C563-3AA2-3849B0BED9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8476" y="1050914"/>
            <a:ext cx="3775296" cy="4698162"/>
          </a:xfrm>
        </p:spPr>
        <p:txBody>
          <a:bodyPr>
            <a:noAutofit/>
          </a:bodyPr>
          <a:lstStyle/>
          <a:p>
            <a:pPr algn="l"/>
            <a:r>
              <a:rPr lang="nl-NL" sz="2000">
                <a:latin typeface="Century Gothic" panose="020B0502020202020204" pitchFamily="34" charset="0"/>
              </a:rPr>
              <a:t>Dorcas wil meer mensen toegang geven tot schoon drinkwater door onder andere:</a:t>
            </a:r>
          </a:p>
          <a:p>
            <a:pPr algn="l"/>
            <a:endParaRPr lang="nl-NL" sz="2000">
              <a:latin typeface="Century Gothic" panose="020B0502020202020204" pitchFamily="34" charset="0"/>
            </a:endParaRPr>
          </a:p>
          <a:p>
            <a:pPr marL="342900" indent="-342900" algn="l">
              <a:buBlip>
                <a:blip r:embed="rId2"/>
              </a:buBlip>
            </a:pPr>
            <a:r>
              <a:rPr lang="nl-NL" sz="2000">
                <a:latin typeface="Century Gothic" panose="020B0502020202020204" pitchFamily="34" charset="0"/>
              </a:rPr>
              <a:t>Aanleggen van pijpleidingen</a:t>
            </a:r>
          </a:p>
          <a:p>
            <a:pPr algn="l"/>
            <a:endParaRPr lang="nl-NL" sz="2000">
              <a:latin typeface="Century Gothic" panose="020B0502020202020204" pitchFamily="34" charset="0"/>
            </a:endParaRPr>
          </a:p>
          <a:p>
            <a:pPr marL="342900" indent="-342900" algn="l">
              <a:buBlip>
                <a:blip r:embed="rId2"/>
              </a:buBlip>
            </a:pPr>
            <a:r>
              <a:rPr lang="nl-NL" sz="2000">
                <a:latin typeface="Century Gothic" panose="020B0502020202020204" pitchFamily="34" charset="0"/>
              </a:rPr>
              <a:t>Herstellen van waterputten</a:t>
            </a:r>
          </a:p>
          <a:p>
            <a:pPr algn="l"/>
            <a:endParaRPr lang="nl-NL" sz="2000">
              <a:latin typeface="Century Gothic" panose="020B0502020202020204" pitchFamily="34" charset="0"/>
            </a:endParaRPr>
          </a:p>
          <a:p>
            <a:pPr marL="342900" indent="-342900" algn="l">
              <a:buBlip>
                <a:blip r:embed="rId2"/>
              </a:buBlip>
            </a:pPr>
            <a:r>
              <a:rPr lang="nl-NL" sz="2000">
                <a:latin typeface="Century Gothic" panose="020B0502020202020204" pitchFamily="34" charset="0"/>
              </a:rPr>
              <a:t>Bouwen van watertappunten in dorpen en op scholen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30803C-F8CC-43C1-9B7D-2C64A2A27D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22" r="4979"/>
          <a:stretch/>
        </p:blipFill>
        <p:spPr>
          <a:xfrm>
            <a:off x="5408754" y="1051367"/>
            <a:ext cx="6448696" cy="48999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Afbeelding 3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86F16820-9EAC-2EE9-6A7A-5D1DC8F80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0730" y="4911066"/>
            <a:ext cx="2656704" cy="104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851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4F02A-86F7-DC8E-DADD-2BE8B1DA5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ndertitel 6">
            <a:extLst>
              <a:ext uri="{FF2B5EF4-FFF2-40B4-BE49-F238E27FC236}">
                <a16:creationId xmlns:a16="http://schemas.microsoft.com/office/drawing/2014/main" id="{BCEA991A-F778-8E03-72C5-F4FE88463F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1994" y="1057349"/>
            <a:ext cx="3775296" cy="49967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nl-NL" sz="2200" b="1">
                <a:latin typeface="Century Gothic" panose="020B0502020202020204" pitchFamily="34" charset="0"/>
              </a:rPr>
              <a:t>Helpt u ons mee? </a:t>
            </a:r>
          </a:p>
          <a:p>
            <a:pPr algn="l"/>
            <a:endParaRPr lang="nl-NL" sz="2200" b="1">
              <a:latin typeface="Century Gothic"/>
            </a:endParaRPr>
          </a:p>
          <a:p>
            <a:pPr algn="l"/>
            <a:r>
              <a:rPr lang="nl-NL" sz="2200">
                <a:latin typeface="Century Gothic"/>
              </a:rPr>
              <a:t>Voor slechts 17,50 euro krijgt een persoon al toegang tot schoon drinkwater!</a:t>
            </a:r>
            <a:endParaRPr lang="nl-NL" sz="2200">
              <a:latin typeface="Century Gothic" panose="020B0502020202020204" pitchFamily="34" charset="0"/>
            </a:endParaRPr>
          </a:p>
          <a:p>
            <a:pPr algn="l"/>
            <a:r>
              <a:rPr lang="nl-NL" sz="2200">
                <a:latin typeface="Century Gothic"/>
              </a:rPr>
              <a:t>Geef via de collecte o</a:t>
            </a:r>
            <a:r>
              <a:rPr lang="nl-NL" sz="2200" i="1">
                <a:latin typeface="Century Gothic"/>
              </a:rPr>
              <a:t>f QR-code</a:t>
            </a:r>
            <a:endParaRPr lang="nl-NL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endParaRPr lang="nl-NL" sz="2200" i="1">
              <a:latin typeface="Century Gothic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FA64B0-BEE2-D826-451D-E1A87A8F54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125" b="163"/>
          <a:stretch/>
        </p:blipFill>
        <p:spPr>
          <a:xfrm>
            <a:off x="764721" y="4000684"/>
            <a:ext cx="2046801" cy="20634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A6ADF6-846F-85E5-8DA1-3186279413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296" r="176"/>
          <a:stretch/>
        </p:blipFill>
        <p:spPr>
          <a:xfrm>
            <a:off x="5059650" y="1021935"/>
            <a:ext cx="6717491" cy="49964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B31FC00-30AB-0CA4-D8E2-DC8B59EC17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20000">
            <a:off x="1746391" y="2517191"/>
            <a:ext cx="4215115" cy="4234406"/>
          </a:xfrm>
          <a:prstGeom prst="rect">
            <a:avLst/>
          </a:prstGeom>
        </p:spPr>
      </p:pic>
      <p:pic>
        <p:nvPicPr>
          <p:cNvPr id="3" name="Afbeelding 2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DE6FC42C-C8C9-404A-8AE2-BE3BA0F390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6271" y="1193742"/>
            <a:ext cx="2656704" cy="104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75874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7d82dc8-1985-48cb-8241-8cf54c87f271" xsi:nil="true"/>
    <lcf76f155ced4ddcb4097134ff3c332f xmlns="8408ad3c-1258-4bcd-bc8b-0dd2c20a607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999DA865ADD8419A2CEAC828CF501D" ma:contentTypeVersion="44" ma:contentTypeDescription="Een nieuw document maken." ma:contentTypeScope="" ma:versionID="48989dc56fe90af995f6e3b6c5f3f886">
  <xsd:schema xmlns:xsd="http://www.w3.org/2001/XMLSchema" xmlns:xs="http://www.w3.org/2001/XMLSchema" xmlns:p="http://schemas.microsoft.com/office/2006/metadata/properties" xmlns:ns2="a7d82dc8-1985-48cb-8241-8cf54c87f271" xmlns:ns3="8408ad3c-1258-4bcd-bc8b-0dd2c20a6078" targetNamespace="http://schemas.microsoft.com/office/2006/metadata/properties" ma:root="true" ma:fieldsID="4a878ffa6580c78229792e26ffd31842" ns2:_="" ns3:_="">
    <xsd:import namespace="a7d82dc8-1985-48cb-8241-8cf54c87f271"/>
    <xsd:import namespace="8408ad3c-1258-4bcd-bc8b-0dd2c20a6078"/>
    <xsd:element name="properties">
      <xsd:complexType>
        <xsd:sequence>
          <xsd:element name="documentManagement">
            <xsd:complexType>
              <xsd:all>
                <xsd:element ref="ns2:SharedWithDetail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d82dc8-1985-48cb-8241-8cf54c87f271" elementFormDefault="qualified">
    <xsd:import namespace="http://schemas.microsoft.com/office/2006/documentManagement/types"/>
    <xsd:import namespace="http://schemas.microsoft.com/office/infopath/2007/PartnerControls"/>
    <xsd:element name="SharedWithDetails" ma:index="8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af708945-24e8-4052-acb1-8a782901ea58}" ma:internalName="TaxCatchAll" ma:showField="CatchAllData" ma:web="a7d82dc8-1985-48cb-8241-8cf54c87f2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08ad3c-1258-4bcd-bc8b-0dd2c20a6078" elementFormDefault="qualified">
    <xsd:import namespace="http://schemas.microsoft.com/office/2006/documentManagement/types"/>
    <xsd:import namespace="http://schemas.microsoft.com/office/infopath/2007/PartnerControls"/>
    <xsd:element name="MediaServiceLocation" ma:index="9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Afbeeldingtags" ma:readOnly="false" ma:fieldId="{5cf76f15-5ced-4ddc-b409-7134ff3c332f}" ma:taxonomyMulti="true" ma:sspId="6b4b1d0a-d5e6-4788-b813-28d6ed2ab5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DAF5734-74AE-4931-BA7C-157D9A6BA3C9}">
  <ds:schemaRefs>
    <ds:schemaRef ds:uri="19f63a05-d047-4d6f-8d8b-8bd14638ee4f"/>
    <ds:schemaRef ds:uri="e614557f-5382-4ad4-96f3-f73d601965c1"/>
    <ds:schemaRef ds:uri="eaac51ea-ee71-47b9-a289-d5871d6dfcb7"/>
    <ds:schemaRef ds:uri="efc5e35d-4dc8-4347-861e-9d4fdc59b65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a7d82dc8-1985-48cb-8241-8cf54c87f271"/>
    <ds:schemaRef ds:uri="8408ad3c-1258-4bcd-bc8b-0dd2c20a6078"/>
  </ds:schemaRefs>
</ds:datastoreItem>
</file>

<file path=customXml/itemProps2.xml><?xml version="1.0" encoding="utf-8"?>
<ds:datastoreItem xmlns:ds="http://schemas.openxmlformats.org/officeDocument/2006/customXml" ds:itemID="{8AF3690F-FF54-47F6-B80D-AEA0FCB9844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C40DD0-B637-43BC-9F48-1D34FBB54C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d82dc8-1985-48cb-8241-8cf54c87f271"/>
    <ds:schemaRef ds:uri="8408ad3c-1258-4bcd-bc8b-0dd2c20a607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Breedbeeld</PresentationFormat>
  <Slides>3</Slides>
  <Notes>0</Notes>
  <HiddenSlides>0</HiddenSlides>
  <ScaleCrop>false</ScaleCrop>
  <HeadingPairs>
    <vt:vector size="4" baseType="variant">
      <vt:variant>
        <vt:lpstr>Thema</vt:lpstr>
      </vt:variant>
      <vt:variant>
        <vt:i4>2</vt:i4>
      </vt:variant>
      <vt:variant>
        <vt:lpstr>Diatitels</vt:lpstr>
      </vt:variant>
      <vt:variant>
        <vt:i4>3</vt:i4>
      </vt:variant>
    </vt:vector>
  </HeadingPairs>
  <TitlesOfParts>
    <vt:vector size="5" baseType="lpstr">
      <vt:lpstr>Kantoorthema</vt:lpstr>
      <vt:lpstr>Aangepast ontwerp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Christine Maes | Pieters Media</dc:creator>
  <cp:revision>10</cp:revision>
  <dcterms:created xsi:type="dcterms:W3CDTF">2020-09-18T13:13:51Z</dcterms:created>
  <dcterms:modified xsi:type="dcterms:W3CDTF">2025-02-21T10:21:29Z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0x01010005999DA865ADD8419A2CEAC828CF501D</vt:lpwstr>
  </property>
  <property fmtid="{D5CDD505-2E9C-101B-9397-08002B2CF9AE}" pid="3" name="Order">
    <vt:r8>8310800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MediaServiceImageTags">
    <vt:lpwstr/>
  </property>
</Properties>
</file>