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  <p:sldMasterId id="2147483660" r:id="rId5"/>
  </p:sldMasterIdLst>
  <p:notesMasterIdLst>
    <p:notesMasterId r:id="rId13"/>
  </p:notesMasterIdLst>
  <p:sldIdLst>
    <p:sldId id="259" r:id="rId6"/>
    <p:sldId id="261" r:id="rId7"/>
    <p:sldId id="256" r:id="rId8"/>
    <p:sldId id="262" r:id="rId9"/>
    <p:sldId id="263" r:id="rId10"/>
    <p:sldId id="265" r:id="rId11"/>
    <p:sldId id="264" r:id="rId12"/>
  </p:sldIdLst>
  <p:sldSz cx="12192000" cy="6858000"/>
  <p:notesSz cx="6858000" cy="9144000"/>
  <p:defaultTextStyle>
    <a:defPPr>
      <a:defRPr lang="nl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3D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283ECD2-3F77-4B90-AD88-5C3AD173A62B}" v="12" dt="2024-09-20T04:20:21.46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229"/>
    <p:restoredTop sz="97615"/>
  </p:normalViewPr>
  <p:slideViewPr>
    <p:cSldViewPr snapToGrid="0" snapToObjects="1">
      <p:cViewPr varScale="1">
        <p:scale>
          <a:sx n="111" d="100"/>
          <a:sy n="111" d="100"/>
        </p:scale>
        <p:origin x="696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napToObjects="1">
      <p:cViewPr varScale="1">
        <p:scale>
          <a:sx n="160" d="100"/>
          <a:sy n="160" d="100"/>
        </p:scale>
        <p:origin x="5704" y="18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notesMaster" Target="notesMasters/notesMaster1.xml"/><Relationship Id="rId18" Type="http://schemas.microsoft.com/office/2015/10/relationships/revisionInfo" Target="revisionInfo.xml"/><Relationship Id="rId3" Type="http://schemas.openxmlformats.org/officeDocument/2006/relationships/customXml" Target="../customXml/item3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5" Type="http://schemas.openxmlformats.org/officeDocument/2006/relationships/slideMaster" Target="slideMasters/slideMaster2.xml"/><Relationship Id="rId15" Type="http://schemas.openxmlformats.org/officeDocument/2006/relationships/viewProps" Target="viewProps.xml"/><Relationship Id="rId10" Type="http://schemas.openxmlformats.org/officeDocument/2006/relationships/slide" Target="slides/slide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E8C2F31-726D-F24A-95F5-82AF5F1B01CB}" type="datetimeFigureOut">
              <a:rPr lang="nl-NL" smtClean="0"/>
              <a:t>25-11-2024</a:t>
            </a:fld>
            <a:endParaRPr lang="nl-NL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l-NL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nl-NL"/>
              <a:t>Tekststijl van het model bewerken
Tweede niveau
Derde niveau
Vierde niveau
Vijfde niveau</a:t>
            </a: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8E36810-D6D7-F446-B3CB-C1765A9DA47C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92259337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8621741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C41954C-9EF1-2C41-8772-8825B9F155E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9DFE7A23-B21C-5945-AAA3-A60D248D864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Klikken om de ondertitelstijl van het model te bewerken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1AFE1362-1287-5A4A-A9DD-556C241C0C9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32CDFFA-3B46-8D42-80F8-DDF7A45AF338}" type="datetimeFigureOut">
              <a:rPr lang="nl-NL" smtClean="0"/>
              <a:t>25-11-2024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5EA1E57A-52D6-5E48-91BC-DEE6C3C8F6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1C50EAA2-7099-9D48-AA6B-0F9E1667F1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E9FDAE8-5CED-DD44-9002-DE7768F92B59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63825157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D2CBA27-D400-1B4B-98A3-AC15AB106D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7C9DD7AD-0F7C-704A-8340-E60F958CF85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/>
              <a:t>Tekststijl van het model bewerken
Tweede niveau
Derde niveau
Vierde niveau
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E22311ED-F016-6147-8711-49A8B51FEDA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32CDFFA-3B46-8D42-80F8-DDF7A45AF338}" type="datetimeFigureOut">
              <a:rPr lang="nl-NL" smtClean="0"/>
              <a:t>25-11-2024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5108D09A-1B82-F444-B0CD-E75BD9512D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D6364153-9195-2642-9B2B-AF195EA8E3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E9FDAE8-5CED-DD44-9002-DE7768F92B59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1341411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B5CACA5-FA5C-4E4B-B1D8-6D08859C52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56B5585A-9FB0-BA47-95C5-1C6E8EB2D45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l-NL"/>
              <a:t>Tekststijl van het model bewerken
Tweede niveau
Derde niveau
Vierde niveau
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A6F0DC44-0AB5-7B41-B8ED-70C6178D33B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32CDFFA-3B46-8D42-80F8-DDF7A45AF338}" type="datetimeFigureOut">
              <a:rPr lang="nl-NL" smtClean="0"/>
              <a:t>25-11-2024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99084C04-3679-4F4A-AAEE-CBD10EBE28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CD399A94-1916-5A45-8442-23DA7488A5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E9FDAE8-5CED-DD44-9002-DE7768F92B59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7218443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69989F8-66A9-E745-82D6-5249F3FF2A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72355473-EB9A-7148-8A5A-41960E2D98F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r>
              <a:rPr lang="nl-NL"/>
              <a:t>Tekststijl van het model bewerken
Tweede niveau
Derde niveau
Vierde niveau
Vijfde niveau</a:t>
            </a:r>
          </a:p>
        </p:txBody>
      </p:sp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A1E7F78E-25D9-EF4C-B25B-BEC94957C0B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r>
              <a:rPr lang="nl-NL"/>
              <a:t>Tekststijl van het model bewerken
Tweede niveau
Derde niveau
Vierde niveau
Vijfde niveau</a:t>
            </a:r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C814EC25-3202-874D-9B65-D69E600E057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32CDFFA-3B46-8D42-80F8-DDF7A45AF338}" type="datetimeFigureOut">
              <a:rPr lang="nl-NL" smtClean="0"/>
              <a:t>25-11-2024</a:t>
            </a:fld>
            <a:endParaRPr lang="nl-NL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A4885DBC-6321-7F4D-AC20-866CFC1947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nl-NL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2CE17EC0-5F6F-0D47-A6F8-5AEECEC6E7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E9FDAE8-5CED-DD44-9002-DE7768F92B59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914796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42C4B70-8D9C-B844-A212-BBE1CE42BD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9B8AC720-492C-AF48-B0BB-F450775B0B8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nl-NL"/>
              <a:t>Tekststijl van het model bewerken
Tweede niveau
Derde niveau
Vierde niveau
Vijfde niveau</a:t>
            </a:r>
          </a:p>
        </p:txBody>
      </p:sp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40F843ED-DB0B-6447-9046-3BCCD986D48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r>
              <a:rPr lang="nl-NL"/>
              <a:t>Tekststijl van het model bewerken
Tweede niveau
Derde niveau
Vierde niveau
Vijfde niveau</a:t>
            </a:r>
          </a:p>
        </p:txBody>
      </p:sp>
      <p:sp>
        <p:nvSpPr>
          <p:cNvPr id="5" name="Tijdelijke aanduiding voor tekst 4">
            <a:extLst>
              <a:ext uri="{FF2B5EF4-FFF2-40B4-BE49-F238E27FC236}">
                <a16:creationId xmlns:a16="http://schemas.microsoft.com/office/drawing/2014/main" id="{4C91E455-9AEE-8F40-A8DA-7C2A2EDED99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nl-NL"/>
              <a:t>Tekststijl van het model bewerken
Tweede niveau
Derde niveau
Vierde niveau
Vijfde niveau</a:t>
            </a:r>
          </a:p>
        </p:txBody>
      </p:sp>
      <p:sp>
        <p:nvSpPr>
          <p:cNvPr id="6" name="Tijdelijke aanduiding voor inhoud 5">
            <a:extLst>
              <a:ext uri="{FF2B5EF4-FFF2-40B4-BE49-F238E27FC236}">
                <a16:creationId xmlns:a16="http://schemas.microsoft.com/office/drawing/2014/main" id="{BE1A44B5-19F0-9742-82C1-7C26B2010DD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r>
              <a:rPr lang="nl-NL"/>
              <a:t>Tekststijl van het model bewerken
Tweede niveau
Derde niveau
Vierde niveau
Vijfde niveau</a:t>
            </a:r>
          </a:p>
        </p:txBody>
      </p:sp>
      <p:sp>
        <p:nvSpPr>
          <p:cNvPr id="7" name="Tijdelijke aanduiding voor datum 6">
            <a:extLst>
              <a:ext uri="{FF2B5EF4-FFF2-40B4-BE49-F238E27FC236}">
                <a16:creationId xmlns:a16="http://schemas.microsoft.com/office/drawing/2014/main" id="{33819C6D-64B1-3342-899A-739CA4DEC2B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32CDFFA-3B46-8D42-80F8-DDF7A45AF338}" type="datetimeFigureOut">
              <a:rPr lang="nl-NL" smtClean="0"/>
              <a:t>25-11-2024</a:t>
            </a:fld>
            <a:endParaRPr lang="nl-NL"/>
          </a:p>
        </p:txBody>
      </p:sp>
      <p:sp>
        <p:nvSpPr>
          <p:cNvPr id="8" name="Tijdelijke aanduiding voor voettekst 7">
            <a:extLst>
              <a:ext uri="{FF2B5EF4-FFF2-40B4-BE49-F238E27FC236}">
                <a16:creationId xmlns:a16="http://schemas.microsoft.com/office/drawing/2014/main" id="{E65AFD54-37C3-9F4C-AB3D-6AA03611DC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nl-NL"/>
          </a:p>
        </p:txBody>
      </p:sp>
      <p:sp>
        <p:nvSpPr>
          <p:cNvPr id="9" name="Tijdelijke aanduiding voor dianummer 8">
            <a:extLst>
              <a:ext uri="{FF2B5EF4-FFF2-40B4-BE49-F238E27FC236}">
                <a16:creationId xmlns:a16="http://schemas.microsoft.com/office/drawing/2014/main" id="{A436DE61-D86F-C44C-AB32-32B636FF87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E9FDAE8-5CED-DD44-9002-DE7768F92B59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137969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4BA8CAF-05A5-ED46-9747-380D4D4FB5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datum 2">
            <a:extLst>
              <a:ext uri="{FF2B5EF4-FFF2-40B4-BE49-F238E27FC236}">
                <a16:creationId xmlns:a16="http://schemas.microsoft.com/office/drawing/2014/main" id="{53339082-C919-CC40-A966-70457164DA9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32CDFFA-3B46-8D42-80F8-DDF7A45AF338}" type="datetimeFigureOut">
              <a:rPr lang="nl-NL" smtClean="0"/>
              <a:t>25-11-2024</a:t>
            </a:fld>
            <a:endParaRPr lang="nl-NL"/>
          </a:p>
        </p:txBody>
      </p:sp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A8BCB075-73C4-7643-A1FC-900AC57A0D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nl-NL"/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DB80B71E-BB29-7241-8B5A-8DE343C98D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E9FDAE8-5CED-DD44-9002-DE7768F92B59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1907659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9797A57-6549-8545-98A4-69425DC5B3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75E8D353-8BDD-194E-8896-876936EF144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nl-NL"/>
              <a:t>Tekststijl van het model bewerken
Tweede niveau
Derde niveau
Vierde niveau
Vijfde niveau</a:t>
            </a:r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8B62367D-8568-8C4A-9927-C189E544401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r>
              <a:rPr lang="nl-NL"/>
              <a:t>Tekststijl van het model bewerken
Tweede niveau
Derde niveau
Vierde niveau
Vijfde niveau</a:t>
            </a:r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935AA8E4-C2F8-5542-9100-3EC9BFF0608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32CDFFA-3B46-8D42-80F8-DDF7A45AF338}" type="datetimeFigureOut">
              <a:rPr lang="nl-NL" smtClean="0"/>
              <a:t>25-11-2024</a:t>
            </a:fld>
            <a:endParaRPr lang="nl-NL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20B9E98B-7D58-E045-994F-3095F7090D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nl-NL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F4537951-235A-5B48-8A71-8D8549626B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E9FDAE8-5CED-DD44-9002-DE7768F92B59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24957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AB2138F-575C-8B44-A4F2-6D493CFE9E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afbeelding 2">
            <a:extLst>
              <a:ext uri="{FF2B5EF4-FFF2-40B4-BE49-F238E27FC236}">
                <a16:creationId xmlns:a16="http://schemas.microsoft.com/office/drawing/2014/main" id="{F271617C-66FB-2042-A17C-89A1EE65A7F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NL"/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974CFEEE-DA78-7E45-893A-3F4D154EAC1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r>
              <a:rPr lang="nl-NL"/>
              <a:t>Tekststijl van het model bewerken
Tweede niveau
Derde niveau
Vierde niveau
Vijfde niveau</a:t>
            </a:r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16CDEBC2-E6C7-444B-95E2-D8A39F4D89D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32CDFFA-3B46-8D42-80F8-DDF7A45AF338}" type="datetimeFigureOut">
              <a:rPr lang="nl-NL" smtClean="0"/>
              <a:t>25-11-2024</a:t>
            </a:fld>
            <a:endParaRPr lang="nl-NL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971FFEE3-77A2-D841-9FA3-37BF0B8878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nl-NL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DFBB2578-D191-194D-B5D9-6E42DC5CE1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E9FDAE8-5CED-DD44-9002-DE7768F92B59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38982800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8B389B7-55C1-0944-8592-B839BBD717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verticale tekst 2">
            <a:extLst>
              <a:ext uri="{FF2B5EF4-FFF2-40B4-BE49-F238E27FC236}">
                <a16:creationId xmlns:a16="http://schemas.microsoft.com/office/drawing/2014/main" id="{571043C0-5FBA-154D-8AA1-CB34D7C2BA6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nl-NL"/>
              <a:t>Tekststijl van het model bewerken
Tweede niveau
Derde niveau
Vierde niveau
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C2FFE312-E981-BB47-8570-1D578DB4E19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32CDFFA-3B46-8D42-80F8-DDF7A45AF338}" type="datetimeFigureOut">
              <a:rPr lang="nl-NL" smtClean="0"/>
              <a:t>25-11-2024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33E9D226-0EEC-2C46-A3AB-55E69ADA72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418218C3-8A16-184C-A4C1-A39992FA0E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E9FDAE8-5CED-DD44-9002-DE7768F92B59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84922647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>
            <a:extLst>
              <a:ext uri="{FF2B5EF4-FFF2-40B4-BE49-F238E27FC236}">
                <a16:creationId xmlns:a16="http://schemas.microsoft.com/office/drawing/2014/main" id="{C2968F93-D83F-6A46-B47D-2ABFB1DA4ED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verticale tekst 2">
            <a:extLst>
              <a:ext uri="{FF2B5EF4-FFF2-40B4-BE49-F238E27FC236}">
                <a16:creationId xmlns:a16="http://schemas.microsoft.com/office/drawing/2014/main" id="{56304751-CCCE-E445-97B1-7A1D6E9324A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r>
              <a:rPr lang="nl-NL"/>
              <a:t>Tekststijl van het model bewerken
Tweede niveau
Derde niveau
Vierde niveau
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B27EBA88-677C-A14D-86E2-3EC07042368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32CDFFA-3B46-8D42-80F8-DDF7A45AF338}" type="datetimeFigureOut">
              <a:rPr lang="nl-NL" smtClean="0"/>
              <a:t>25-11-2024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6714B199-F514-684E-9BDF-4A5CEC96BD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F2454790-F5B5-B243-8564-CED34BBC5C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E9FDAE8-5CED-DD44-9002-DE7768F92B59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50327170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dia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ndertitel 2">
            <a:extLst>
              <a:ext uri="{FF2B5EF4-FFF2-40B4-BE49-F238E27FC236}">
                <a16:creationId xmlns:a16="http://schemas.microsoft.com/office/drawing/2014/main" id="{9743CDA1-4D51-D941-BDFE-3D94E36C5BF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745038"/>
            <a:ext cx="9144000" cy="628936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 dirty="0"/>
              <a:t>Klikken om de ondertitelstijl van het model te bewerken</a:t>
            </a:r>
          </a:p>
        </p:txBody>
      </p:sp>
    </p:spTree>
    <p:extLst>
      <p:ext uri="{BB962C8B-B14F-4D97-AF65-F5344CB8AC3E}">
        <p14:creationId xmlns:p14="http://schemas.microsoft.com/office/powerpoint/2010/main" val="294173565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B236727-3CC9-224A-A5AB-3B55CAD611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0BF4DEE8-7578-4542-BB2B-7E5C9D3DA46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r>
              <a:rPr lang="nl-NL"/>
              <a:t>Tekststijl van het model bewerken
Tweede niveau
Derde niveau
Vierde niveau
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DD65DBC5-F303-FE44-BD71-A8C2BD2029C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32BA26D-2D59-3740-BD1B-12AA6DD177EF}" type="datetimeFigureOut">
              <a:rPr lang="nl-NL" smtClean="0"/>
              <a:t>25-11-2024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D66997EA-437F-CF49-997A-E6182541D0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9C5A21C2-B7D5-9F4A-AEF0-9B3509ECCF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1F94976-AB54-4942-A6E9-D8D13BAD5410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62471594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EA68A24-BE34-1D41-9CB2-552D4A86B8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076F0AA3-5397-3446-8FDB-AA7F15614F6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l-NL"/>
              <a:t>Tekststijl van het model bewerken
Tweede niveau
Derde niveau
Vierde niveau
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7EB1C1C3-FA63-F443-9846-C5C21E45816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32BA26D-2D59-3740-BD1B-12AA6DD177EF}" type="datetimeFigureOut">
              <a:rPr lang="nl-NL" smtClean="0"/>
              <a:t>25-11-2024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DD4C2533-6590-CA4C-920E-3BE43A762E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9410ABA3-8C01-8545-8982-F0C8076509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1F94976-AB54-4942-A6E9-D8D13BAD5410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75887539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B67BBA8-32F6-1942-B44F-08A11061A1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CB1CF9F1-1CDA-0C43-AA50-343986566AC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r>
              <a:rPr lang="nl-NL"/>
              <a:t>Tekststijl van het model bewerken
Tweede niveau
Derde niveau
Vierde niveau
Vijfde niveau</a:t>
            </a:r>
          </a:p>
        </p:txBody>
      </p:sp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CFF9DD2F-4C5E-6E4E-907F-FCB5D95D6FB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r>
              <a:rPr lang="nl-NL"/>
              <a:t>Tekststijl van het model bewerken
Tweede niveau
Derde niveau
Vierde niveau
Vijfde niveau</a:t>
            </a:r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A129D886-B59F-E24B-AB7E-4F2C04A5BCF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32BA26D-2D59-3740-BD1B-12AA6DD177EF}" type="datetimeFigureOut">
              <a:rPr lang="nl-NL" smtClean="0"/>
              <a:t>25-11-2024</a:t>
            </a:fld>
            <a:endParaRPr lang="nl-NL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E6317F55-5111-D844-9366-4D88A290B8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nl-NL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33F7B47F-95B5-C24A-B0FF-5DBD052680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1F94976-AB54-4942-A6E9-D8D13BAD5410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0911883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BC6270B-93DB-4A47-9526-BD6F2E5F97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2513502B-8035-384F-BB71-1683A35BFF4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nl-NL"/>
              <a:t>Tekststijl van het model bewerken
Tweede niveau
Derde niveau
Vierde niveau
Vijfde niveau</a:t>
            </a:r>
          </a:p>
        </p:txBody>
      </p:sp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389B74C8-E245-5443-AAC0-8F1DA460B0B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/>
          <a:lstStyle/>
          <a:p>
            <a:r>
              <a:rPr lang="nl-NL"/>
              <a:t>Tekststijl van het model bewerken
Tweede niveau
Derde niveau
Vierde niveau
Vijfde niveau</a:t>
            </a:r>
          </a:p>
        </p:txBody>
      </p:sp>
      <p:sp>
        <p:nvSpPr>
          <p:cNvPr id="5" name="Tijdelijke aanduiding voor tekst 4">
            <a:extLst>
              <a:ext uri="{FF2B5EF4-FFF2-40B4-BE49-F238E27FC236}">
                <a16:creationId xmlns:a16="http://schemas.microsoft.com/office/drawing/2014/main" id="{FC5FCDBE-D004-694C-B769-8EA8176CF32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nl-NL"/>
              <a:t>Tekststijl van het model bewerken
Tweede niveau
Derde niveau
Vierde niveau
Vijfde niveau</a:t>
            </a:r>
          </a:p>
        </p:txBody>
      </p:sp>
      <p:sp>
        <p:nvSpPr>
          <p:cNvPr id="6" name="Tijdelijke aanduiding voor inhoud 5">
            <a:extLst>
              <a:ext uri="{FF2B5EF4-FFF2-40B4-BE49-F238E27FC236}">
                <a16:creationId xmlns:a16="http://schemas.microsoft.com/office/drawing/2014/main" id="{F02389B2-6E0F-6C4F-8585-E9625836771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/>
          <a:p>
            <a:r>
              <a:rPr lang="nl-NL"/>
              <a:t>Tekststijl van het model bewerken
Tweede niveau
Derde niveau
Vierde niveau
Vijfde niveau</a:t>
            </a:r>
          </a:p>
        </p:txBody>
      </p:sp>
      <p:sp>
        <p:nvSpPr>
          <p:cNvPr id="7" name="Tijdelijke aanduiding voor datum 6">
            <a:extLst>
              <a:ext uri="{FF2B5EF4-FFF2-40B4-BE49-F238E27FC236}">
                <a16:creationId xmlns:a16="http://schemas.microsoft.com/office/drawing/2014/main" id="{D9F21615-673F-6F4A-BFCC-9612A275FB4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32BA26D-2D59-3740-BD1B-12AA6DD177EF}" type="datetimeFigureOut">
              <a:rPr lang="nl-NL" smtClean="0"/>
              <a:t>25-11-2024</a:t>
            </a:fld>
            <a:endParaRPr lang="nl-NL"/>
          </a:p>
        </p:txBody>
      </p:sp>
      <p:sp>
        <p:nvSpPr>
          <p:cNvPr id="8" name="Tijdelijke aanduiding voor voettekst 7">
            <a:extLst>
              <a:ext uri="{FF2B5EF4-FFF2-40B4-BE49-F238E27FC236}">
                <a16:creationId xmlns:a16="http://schemas.microsoft.com/office/drawing/2014/main" id="{F2CB4227-6B04-D24A-A7B2-C9D71A32A6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nl-NL"/>
          </a:p>
        </p:txBody>
      </p:sp>
      <p:sp>
        <p:nvSpPr>
          <p:cNvPr id="9" name="Tijdelijke aanduiding voor dianummer 8">
            <a:extLst>
              <a:ext uri="{FF2B5EF4-FFF2-40B4-BE49-F238E27FC236}">
                <a16:creationId xmlns:a16="http://schemas.microsoft.com/office/drawing/2014/main" id="{AD5BA095-7F80-3B4B-8D9B-9F39A8AC07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1F94976-AB54-4942-A6E9-D8D13BAD5410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97104221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457CC73-1152-884F-B027-57EB622218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datum 2">
            <a:extLst>
              <a:ext uri="{FF2B5EF4-FFF2-40B4-BE49-F238E27FC236}">
                <a16:creationId xmlns:a16="http://schemas.microsoft.com/office/drawing/2014/main" id="{B1EE0A3D-F33E-E941-BB0D-338FBBF5F0C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32BA26D-2D59-3740-BD1B-12AA6DD177EF}" type="datetimeFigureOut">
              <a:rPr lang="nl-NL" smtClean="0"/>
              <a:t>25-11-2024</a:t>
            </a:fld>
            <a:endParaRPr lang="nl-NL"/>
          </a:p>
        </p:txBody>
      </p:sp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83C1855D-71C0-7D45-8B04-EE38924AC8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nl-NL"/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B7C3A423-89C7-1F41-96A4-2FD1AEA796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1F94976-AB54-4942-A6E9-D8D13BAD5410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45984281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>
            <a:extLst>
              <a:ext uri="{FF2B5EF4-FFF2-40B4-BE49-F238E27FC236}">
                <a16:creationId xmlns:a16="http://schemas.microsoft.com/office/drawing/2014/main" id="{A4F3D8DB-FACE-C64C-89CC-4938ABB7702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32BA26D-2D59-3740-BD1B-12AA6DD177EF}" type="datetimeFigureOut">
              <a:rPr lang="nl-NL" smtClean="0"/>
              <a:t>25-11-2024</a:t>
            </a:fld>
            <a:endParaRPr lang="nl-NL"/>
          </a:p>
        </p:txBody>
      </p:sp>
      <p:sp>
        <p:nvSpPr>
          <p:cNvPr id="3" name="Tijdelijke aanduiding voor voettekst 2">
            <a:extLst>
              <a:ext uri="{FF2B5EF4-FFF2-40B4-BE49-F238E27FC236}">
                <a16:creationId xmlns:a16="http://schemas.microsoft.com/office/drawing/2014/main" id="{23CC71E1-5997-9749-9877-35DFEAEB2E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nl-NL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AF75CDA5-973B-8947-997C-811B685436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1F94976-AB54-4942-A6E9-D8D13BAD5410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36319919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DB49BAA-B408-AA45-B303-2E4458A90B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21B50F6C-898D-9144-BDA0-42ACB4ACB02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nl-NL"/>
              <a:t>Tekststijl van het model bewerken
Tweede niveau
Derde niveau
Vierde niveau
Vijfde niveau</a:t>
            </a:r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9003C917-1C05-CE49-B27E-56BAD9870CE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r>
              <a:rPr lang="nl-NL"/>
              <a:t>Tekststijl van het model bewerken
Tweede niveau
Derde niveau
Vierde niveau
Vijfde niveau</a:t>
            </a:r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8BACC191-1515-2F40-8227-B0356AB4B8F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32BA26D-2D59-3740-BD1B-12AA6DD177EF}" type="datetimeFigureOut">
              <a:rPr lang="nl-NL" smtClean="0"/>
              <a:t>25-11-2024</a:t>
            </a:fld>
            <a:endParaRPr lang="nl-NL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3256E4A1-695E-B34E-B0C8-2D8CE0D5BF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nl-NL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AABB331F-064D-3741-9091-066B835B93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1F94976-AB54-4942-A6E9-D8D13BAD5410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09000263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EC87076-511E-9048-BE03-E7AABEC00F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afbeelding 2">
            <a:extLst>
              <a:ext uri="{FF2B5EF4-FFF2-40B4-BE49-F238E27FC236}">
                <a16:creationId xmlns:a16="http://schemas.microsoft.com/office/drawing/2014/main" id="{B8BDA513-8F47-3943-AA57-0C5C86779B4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NL"/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93ED1CDD-7102-3C4A-9591-1954095EF98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r>
              <a:rPr lang="nl-NL"/>
              <a:t>Tekststijl van het model bewerken
Tweede niveau
Derde niveau
Vierde niveau
Vijfde niveau</a:t>
            </a:r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084B0B92-A60E-7340-AC7E-17082928976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32BA26D-2D59-3740-BD1B-12AA6DD177EF}" type="datetimeFigureOut">
              <a:rPr lang="nl-NL" smtClean="0"/>
              <a:t>25-11-2024</a:t>
            </a:fld>
            <a:endParaRPr lang="nl-NL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5432F055-C700-2849-A272-89107FBC2D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nl-NL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6FB53274-4DA9-4845-9DB0-F8CD181828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1F94976-AB54-4942-A6E9-D8D13BAD5410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54224701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51E4B36-9CAC-5F4F-8FCD-4BF4525FC6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verticale tekst 2">
            <a:extLst>
              <a:ext uri="{FF2B5EF4-FFF2-40B4-BE49-F238E27FC236}">
                <a16:creationId xmlns:a16="http://schemas.microsoft.com/office/drawing/2014/main" id="{F0213160-F4DF-834E-BA9A-F617E17547E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eaVert"/>
          <a:lstStyle/>
          <a:p>
            <a:r>
              <a:rPr lang="nl-NL"/>
              <a:t>Tekststijl van het model bewerken
Tweede niveau
Derde niveau
Vierde niveau
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CFFF6CFD-C2AA-7E43-A193-730D6877602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32BA26D-2D59-3740-BD1B-12AA6DD177EF}" type="datetimeFigureOut">
              <a:rPr lang="nl-NL" smtClean="0"/>
              <a:t>25-11-2024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9D376260-DF8C-8149-A8DF-3753AC8003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153D6E70-87FA-8242-9A36-0F7D2BF7A9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1F94976-AB54-4942-A6E9-D8D13BAD5410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05714191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>
            <a:extLst>
              <a:ext uri="{FF2B5EF4-FFF2-40B4-BE49-F238E27FC236}">
                <a16:creationId xmlns:a16="http://schemas.microsoft.com/office/drawing/2014/main" id="{027EF33D-2B87-844C-BCC0-F4BE828A787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verticale tekst 2">
            <a:extLst>
              <a:ext uri="{FF2B5EF4-FFF2-40B4-BE49-F238E27FC236}">
                <a16:creationId xmlns:a16="http://schemas.microsoft.com/office/drawing/2014/main" id="{DB5BB1F3-3B4E-D147-ABCF-315470524F3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r>
              <a:rPr lang="nl-NL"/>
              <a:t>Tekststijl van het model bewerken
Tweede niveau
Derde niveau
Vierde niveau
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67AD4D37-D6F3-AA46-AE53-6DF3167C494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32BA26D-2D59-3740-BD1B-12AA6DD177EF}" type="datetimeFigureOut">
              <a:rPr lang="nl-NL" smtClean="0"/>
              <a:t>25-11-2024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AB64D674-CA10-A443-BF1C-B51D2E04B5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CBE47AE8-0D49-D24F-BF61-2138DCD80A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1F94976-AB54-4942-A6E9-D8D13BAD5410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122143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jpe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3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image" Target="../media/image4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3C22981A-0A9E-D045-82D9-D12D750CFF8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47241" y="2693988"/>
            <a:ext cx="10515600" cy="29009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nl-NL" dirty="0"/>
              <a:t>Tekststijl van het model bewerken
Tweede niveau
Derde niveau
Vierde niveau
Vijfde niveau</a:t>
            </a:r>
          </a:p>
        </p:txBody>
      </p:sp>
      <p:sp>
        <p:nvSpPr>
          <p:cNvPr id="9" name="Rechthoek 8">
            <a:extLst>
              <a:ext uri="{FF2B5EF4-FFF2-40B4-BE49-F238E27FC236}">
                <a16:creationId xmlns:a16="http://schemas.microsoft.com/office/drawing/2014/main" id="{260E231E-4684-494C-9F61-0C2DAB0E5E35}"/>
              </a:ext>
            </a:extLst>
          </p:cNvPr>
          <p:cNvSpPr/>
          <p:nvPr userDrawn="1"/>
        </p:nvSpPr>
        <p:spPr>
          <a:xfrm>
            <a:off x="8647745" y="212586"/>
            <a:ext cx="2944367" cy="854751"/>
          </a:xfrm>
          <a:prstGeom prst="rect">
            <a:avLst/>
          </a:prstGeom>
          <a:blipFill>
            <a:blip r:embed="rId1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503999" rtlCol="0" anchor="ctr"/>
          <a:lstStyle/>
          <a:p>
            <a:pPr algn="ctr"/>
            <a:endParaRPr lang="nl-NL" dirty="0"/>
          </a:p>
        </p:txBody>
      </p:sp>
      <p:sp>
        <p:nvSpPr>
          <p:cNvPr id="2" name="Rechthoek 1">
            <a:extLst>
              <a:ext uri="{FF2B5EF4-FFF2-40B4-BE49-F238E27FC236}">
                <a16:creationId xmlns:a16="http://schemas.microsoft.com/office/drawing/2014/main" id="{7459014F-6824-AD42-8738-D21DB87BCEC9}"/>
              </a:ext>
            </a:extLst>
          </p:cNvPr>
          <p:cNvSpPr/>
          <p:nvPr userDrawn="1"/>
        </p:nvSpPr>
        <p:spPr>
          <a:xfrm>
            <a:off x="157655" y="6010976"/>
            <a:ext cx="11849363" cy="694418"/>
          </a:xfrm>
          <a:prstGeom prst="rect">
            <a:avLst/>
          </a:prstGeom>
          <a:blipFill dpi="0" rotWithShape="1">
            <a:blip r:embed="rId1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6" name="Tijdelijke aanduiding voor titel 5">
            <a:extLst>
              <a:ext uri="{FF2B5EF4-FFF2-40B4-BE49-F238E27FC236}">
                <a16:creationId xmlns:a16="http://schemas.microsoft.com/office/drawing/2014/main" id="{3AC86335-66D4-744A-A169-C1BC973F80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/>
              <a:t>Klik om stijl te bewerken</a:t>
            </a:r>
          </a:p>
        </p:txBody>
      </p:sp>
    </p:spTree>
    <p:extLst>
      <p:ext uri="{BB962C8B-B14F-4D97-AF65-F5344CB8AC3E}">
        <p14:creationId xmlns:p14="http://schemas.microsoft.com/office/powerpoint/2010/main" val="35410876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5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hthoek 8">
            <a:extLst>
              <a:ext uri="{FF2B5EF4-FFF2-40B4-BE49-F238E27FC236}">
                <a16:creationId xmlns:a16="http://schemas.microsoft.com/office/drawing/2014/main" id="{BC18AAF0-B3B6-E041-BBF5-FA06098243DE}"/>
              </a:ext>
            </a:extLst>
          </p:cNvPr>
          <p:cNvSpPr/>
          <p:nvPr userDrawn="1"/>
        </p:nvSpPr>
        <p:spPr>
          <a:xfrm>
            <a:off x="0" y="-1409075"/>
            <a:ext cx="12192000" cy="7360170"/>
          </a:xfrm>
          <a:prstGeom prst="rect">
            <a:avLst/>
          </a:prstGeom>
          <a:blipFill dpi="0" rotWithShape="1">
            <a:blip r:embed="rId1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0" name="Rechthoek 9">
            <a:extLst>
              <a:ext uri="{FF2B5EF4-FFF2-40B4-BE49-F238E27FC236}">
                <a16:creationId xmlns:a16="http://schemas.microsoft.com/office/drawing/2014/main" id="{3B2D2657-624C-814B-A98F-2FF73AC2386A}"/>
              </a:ext>
            </a:extLst>
          </p:cNvPr>
          <p:cNvSpPr/>
          <p:nvPr userDrawn="1"/>
        </p:nvSpPr>
        <p:spPr>
          <a:xfrm>
            <a:off x="0" y="3807502"/>
            <a:ext cx="12192000" cy="3050499"/>
          </a:xfrm>
          <a:prstGeom prst="rect">
            <a:avLst/>
          </a:prstGeom>
          <a:blipFill dpi="0" rotWithShape="1">
            <a:blip r:embed="rId1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2957895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7F8F756-AD33-7ADA-3F10-94A45E7DFBF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Ondertitel 6">
            <a:extLst>
              <a:ext uri="{FF2B5EF4-FFF2-40B4-BE49-F238E27FC236}">
                <a16:creationId xmlns:a16="http://schemas.microsoft.com/office/drawing/2014/main" id="{4F0755B2-A0BE-C563-3AA2-3849B0BED98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39393" y="706115"/>
            <a:ext cx="4810466" cy="4901312"/>
          </a:xfrm>
        </p:spPr>
        <p:txBody>
          <a:bodyPr>
            <a:noAutofit/>
          </a:bodyPr>
          <a:lstStyle/>
          <a:p>
            <a:pPr algn="l"/>
            <a:endParaRPr lang="nl-NL" sz="2000" dirty="0">
              <a:latin typeface="Century Gothic" panose="020B0502020202020204" pitchFamily="34" charset="0"/>
            </a:endParaRPr>
          </a:p>
        </p:txBody>
      </p:sp>
      <p:pic>
        <p:nvPicPr>
          <p:cNvPr id="4" name="Afbeelding 3" descr="Afbeelding met gebouw, Menselijk gezicht, persoon, jasje&#10;&#10;Automatisch gegenereerde beschrijving">
            <a:extLst>
              <a:ext uri="{FF2B5EF4-FFF2-40B4-BE49-F238E27FC236}">
                <a16:creationId xmlns:a16="http://schemas.microsoft.com/office/drawing/2014/main" id="{EABCD761-2F9B-014B-F630-C7A65EF4315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19320"/>
          <a:stretch/>
        </p:blipFill>
        <p:spPr>
          <a:xfrm>
            <a:off x="0" y="0"/>
            <a:ext cx="12240000" cy="69844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285161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7F8F756-AD33-7ADA-3F10-94A45E7DFBF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ndertitel 3">
            <a:extLst>
              <a:ext uri="{FF2B5EF4-FFF2-40B4-BE49-F238E27FC236}">
                <a16:creationId xmlns:a16="http://schemas.microsoft.com/office/drawing/2014/main" id="{CBF55382-21EA-836C-F21B-898C6A24781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7" name="Afbeelding 6" descr="Afbeelding met persoon, kleding, Menselijk gezicht, muur&#10;&#10;Automatisch gegenereerde beschrijving">
            <a:extLst>
              <a:ext uri="{FF2B5EF4-FFF2-40B4-BE49-F238E27FC236}">
                <a16:creationId xmlns:a16="http://schemas.microsoft.com/office/drawing/2014/main" id="{EE590FE5-7397-400F-36FD-E4097552B49D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5497" b="12174"/>
          <a:stretch/>
        </p:blipFill>
        <p:spPr>
          <a:xfrm>
            <a:off x="0" y="-65320"/>
            <a:ext cx="12240000" cy="71271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488900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ndertitel 2">
            <a:extLst>
              <a:ext uri="{FF2B5EF4-FFF2-40B4-BE49-F238E27FC236}">
                <a16:creationId xmlns:a16="http://schemas.microsoft.com/office/drawing/2014/main" id="{9A8ECEA9-0D48-2747-B34D-D1550529BF1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5" name="Afbeelding 4" descr="Afbeelding met Menselijk gezicht, persoon, kleding, baby&#10;&#10;Automatisch gegenereerde beschrijving">
            <a:extLst>
              <a:ext uri="{FF2B5EF4-FFF2-40B4-BE49-F238E27FC236}">
                <a16:creationId xmlns:a16="http://schemas.microsoft.com/office/drawing/2014/main" id="{4DA537EA-EFB2-7832-D752-A63392AB743C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13768"/>
          <a:stretch/>
        </p:blipFill>
        <p:spPr>
          <a:xfrm>
            <a:off x="-24000" y="-607038"/>
            <a:ext cx="12240000" cy="74650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826175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7F8F756-AD33-7ADA-3F10-94A45E7DFBF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ndertitel 3">
            <a:extLst>
              <a:ext uri="{FF2B5EF4-FFF2-40B4-BE49-F238E27FC236}">
                <a16:creationId xmlns:a16="http://schemas.microsoft.com/office/drawing/2014/main" id="{E54E0665-0B6A-2D44-1D8E-1C9064A85FD8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14" name="Afbeelding 13" descr="Afbeelding met kleding, Menselijk gezicht, persoon, jasje&#10;&#10;Automatisch gegenereerde beschrijving">
            <a:extLst>
              <a:ext uri="{FF2B5EF4-FFF2-40B4-BE49-F238E27FC236}">
                <a16:creationId xmlns:a16="http://schemas.microsoft.com/office/drawing/2014/main" id="{46074DD8-0F74-E168-042D-3378428F71ED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14089"/>
          <a:stretch/>
        </p:blipFill>
        <p:spPr>
          <a:xfrm>
            <a:off x="0" y="-579229"/>
            <a:ext cx="12240000" cy="74372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992687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4F596DA-F800-0FD9-100D-2D6F2E302F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ndertitel 2">
            <a:extLst>
              <a:ext uri="{FF2B5EF4-FFF2-40B4-BE49-F238E27FC236}">
                <a16:creationId xmlns:a16="http://schemas.microsoft.com/office/drawing/2014/main" id="{C5FA362E-48C8-7868-FC71-3183B985A1C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8" name="Afbeelding 7" descr="Afbeelding met persoon, kleding, Menselijk gezicht, kind&#10;&#10;Automatisch gegenereerde beschrijving">
            <a:extLst>
              <a:ext uri="{FF2B5EF4-FFF2-40B4-BE49-F238E27FC236}">
                <a16:creationId xmlns:a16="http://schemas.microsoft.com/office/drawing/2014/main" id="{567076A2-83DF-5F74-A566-BAF6B1D8B3CC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5499" b="10791"/>
          <a:stretch/>
        </p:blipFill>
        <p:spPr>
          <a:xfrm>
            <a:off x="-1" y="0"/>
            <a:ext cx="12240000" cy="72468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943925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FAA05F5-00C4-8FE6-1F8F-7EA4943DEE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ndertitel 2">
            <a:extLst>
              <a:ext uri="{FF2B5EF4-FFF2-40B4-BE49-F238E27FC236}">
                <a16:creationId xmlns:a16="http://schemas.microsoft.com/office/drawing/2014/main" id="{D660BDD6-F40E-8187-0EBF-98639D4681E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5" name="Afbeelding 4" descr="Afbeelding met kleding, Menselijk gezicht, gebouw, persoon&#10;&#10;Automatisch gegenereerde beschrijving">
            <a:extLst>
              <a:ext uri="{FF2B5EF4-FFF2-40B4-BE49-F238E27FC236}">
                <a16:creationId xmlns:a16="http://schemas.microsoft.com/office/drawing/2014/main" id="{C1EEFC14-23C8-5AD5-879B-A50FB7D524F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4782" b="11015"/>
          <a:stretch/>
        </p:blipFill>
        <p:spPr>
          <a:xfrm>
            <a:off x="0" y="-18662"/>
            <a:ext cx="12240000" cy="72893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054267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AF942E8-9198-4CCB-793D-091A48C7E6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Ondertitel 6">
            <a:extLst>
              <a:ext uri="{FF2B5EF4-FFF2-40B4-BE49-F238E27FC236}">
                <a16:creationId xmlns:a16="http://schemas.microsoft.com/office/drawing/2014/main" id="{2D8CAE5E-E625-EA58-4651-C769502D579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32506" y="995881"/>
            <a:ext cx="4700543" cy="4997513"/>
          </a:xfrm>
        </p:spPr>
        <p:txBody>
          <a:bodyPr>
            <a:normAutofit lnSpcReduction="10000"/>
          </a:bodyPr>
          <a:lstStyle/>
          <a:p>
            <a:pPr algn="l"/>
            <a:r>
              <a:rPr lang="nl-NL" b="1" dirty="0">
                <a:latin typeface="Century Gothic" panose="020B0502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Geef vrede</a:t>
            </a:r>
          </a:p>
          <a:p>
            <a:pPr algn="l"/>
            <a:endParaRPr lang="nl-NL" sz="2000" dirty="0">
              <a:latin typeface="Century Gothic" panose="020B050202020202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nl-NL" sz="2000" dirty="0">
                <a:latin typeface="Century Gothic" panose="020B0502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Dorcas helpt op plekken waar gebrokenheid en onrust is.</a:t>
            </a:r>
          </a:p>
          <a:p>
            <a:pPr algn="l"/>
            <a:endParaRPr lang="nl-NL" sz="2000" dirty="0">
              <a:latin typeface="Century Gothic" panose="020B050202020202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nl-NL" sz="2000" dirty="0">
                <a:latin typeface="Century Gothic" panose="020B0502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Met uw donatie kunnen we concreet bijdragen aan vrede: met aandacht, een warme maaltijd, een veilige plek of een deken.</a:t>
            </a:r>
          </a:p>
          <a:p>
            <a:pPr algn="l"/>
            <a:endParaRPr lang="nl-NL" sz="2000" dirty="0">
              <a:latin typeface="Century Gothic" panose="020B050202020202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nl-NL" sz="2000" dirty="0">
                <a:latin typeface="Century Gothic" panose="020B0502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Doe mee en geef voor vrede!</a:t>
            </a:r>
          </a:p>
          <a:p>
            <a:pPr algn="l"/>
            <a:endParaRPr lang="nl-NL" sz="2000" dirty="0">
              <a:latin typeface="Century Gothic" panose="020B050202020202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nl-NL" sz="2000" i="1" dirty="0">
                <a:latin typeface="Century Gothic" panose="020B0502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dorcas.nl/vrede</a:t>
            </a:r>
          </a:p>
        </p:txBody>
      </p:sp>
      <p:pic>
        <p:nvPicPr>
          <p:cNvPr id="5" name="Afbeelding 4" descr="Afbeelding met Menselijk gezicht, kleding, persoon, sjaal&#10;&#10;Automatisch gegenereerde beschrijving">
            <a:extLst>
              <a:ext uri="{FF2B5EF4-FFF2-40B4-BE49-F238E27FC236}">
                <a16:creationId xmlns:a16="http://schemas.microsoft.com/office/drawing/2014/main" id="{563ECAA2-44B9-30BF-1EB4-EC302CC21A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0" y="1585019"/>
            <a:ext cx="5400000" cy="38192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5567494"/>
      </p:ext>
    </p:extLst>
  </p:cSld>
  <p:clrMapOvr>
    <a:masterClrMapping/>
  </p:clrMapOvr>
</p:sld>
</file>

<file path=ppt/theme/theme1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Aangepast ontwerp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a7d82dc8-1985-48cb-8241-8cf54c87f271" xsi:nil="true"/>
    <lcf76f155ced4ddcb4097134ff3c332f xmlns="8408ad3c-1258-4bcd-bc8b-0dd2c20a6078">
      <Terms xmlns="http://schemas.microsoft.com/office/infopath/2007/PartnerControls"/>
    </lcf76f155ced4ddcb4097134ff3c332f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05999DA865ADD8419A2CEAC828CF501D" ma:contentTypeVersion="44" ma:contentTypeDescription="Een nieuw document maken." ma:contentTypeScope="" ma:versionID="48989dc56fe90af995f6e3b6c5f3f886">
  <xsd:schema xmlns:xsd="http://www.w3.org/2001/XMLSchema" xmlns:xs="http://www.w3.org/2001/XMLSchema" xmlns:p="http://schemas.microsoft.com/office/2006/metadata/properties" xmlns:ns2="a7d82dc8-1985-48cb-8241-8cf54c87f271" xmlns:ns3="8408ad3c-1258-4bcd-bc8b-0dd2c20a6078" targetNamespace="http://schemas.microsoft.com/office/2006/metadata/properties" ma:root="true" ma:fieldsID="4a878ffa6580c78229792e26ffd31842" ns2:_="" ns3:_="">
    <xsd:import namespace="a7d82dc8-1985-48cb-8241-8cf54c87f271"/>
    <xsd:import namespace="8408ad3c-1258-4bcd-bc8b-0dd2c20a6078"/>
    <xsd:element name="properties">
      <xsd:complexType>
        <xsd:sequence>
          <xsd:element name="documentManagement">
            <xsd:complexType>
              <xsd:all>
                <xsd:element ref="ns2:SharedWithDetails" minOccurs="0"/>
                <xsd:element ref="ns3:MediaServiceLocation" minOccurs="0"/>
                <xsd:element ref="ns3:MediaServiceGenerationTime" minOccurs="0"/>
                <xsd:element ref="ns3:MediaServiceEventHashCode" minOccurs="0"/>
                <xsd:element ref="ns3:MediaLengthInSeconds" minOccurs="0"/>
                <xsd:element ref="ns3:lcf76f155ced4ddcb4097134ff3c332f" minOccurs="0"/>
                <xsd:element ref="ns2:TaxCatchAll" minOccurs="0"/>
                <xsd:element ref="ns3:MediaServiceOCR" minOccurs="0"/>
                <xsd:element ref="ns3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7d82dc8-1985-48cb-8241-8cf54c87f271" elementFormDefault="qualified">
    <xsd:import namespace="http://schemas.microsoft.com/office/2006/documentManagement/types"/>
    <xsd:import namespace="http://schemas.microsoft.com/office/infopath/2007/PartnerControls"/>
    <xsd:element name="SharedWithDetails" ma:index="8" nillable="true" ma:displayName="Gedeeld met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5" nillable="true" ma:displayName="Taxonomy Catch All Column" ma:hidden="true" ma:list="{af708945-24e8-4052-acb1-8a782901ea58}" ma:internalName="TaxCatchAll" ma:showField="CatchAllData" ma:web="a7d82dc8-1985-48cb-8241-8cf54c87f27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408ad3c-1258-4bcd-bc8b-0dd2c20a6078" elementFormDefault="qualified">
    <xsd:import namespace="http://schemas.microsoft.com/office/2006/documentManagement/types"/>
    <xsd:import namespace="http://schemas.microsoft.com/office/infopath/2007/PartnerControls"/>
    <xsd:element name="MediaServiceLocation" ma:index="9" nillable="true" ma:displayName="Location" ma:indexed="true" ma:internalName="MediaServiceLocation" ma:readOnly="true">
      <xsd:simpleType>
        <xsd:restriction base="dms:Text"/>
      </xsd:simpleType>
    </xsd:element>
    <xsd:element name="MediaServiceGenerationTime" ma:index="10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1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2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4" nillable="true" ma:taxonomy="true" ma:internalName="lcf76f155ced4ddcb4097134ff3c332f" ma:taxonomyFieldName="MediaServiceImageTags" ma:displayName="Afbeeldingtags" ma:readOnly="false" ma:fieldId="{5cf76f15-5ced-4ddc-b409-7134ff3c332f}" ma:taxonomyMulti="true" ma:sspId="6b4b1d0a-d5e6-4788-b813-28d6ed2ab501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SearchProperties" ma:index="17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oudstype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5DAF5734-74AE-4931-BA7C-157D9A6BA3C9}">
  <ds:schemaRefs>
    <ds:schemaRef ds:uri="19f63a05-d047-4d6f-8d8b-8bd14638ee4f"/>
    <ds:schemaRef ds:uri="http://schemas.microsoft.com/office/2006/metadata/properties"/>
    <ds:schemaRef ds:uri="http://schemas.microsoft.com/office/2006/documentManagement/types"/>
    <ds:schemaRef ds:uri="http://purl.org/dc/elements/1.1/"/>
    <ds:schemaRef ds:uri="http://schemas.microsoft.com/office/infopath/2007/PartnerControls"/>
    <ds:schemaRef ds:uri="http://purl.org/dc/dcmitype/"/>
    <ds:schemaRef ds:uri="http://www.w3.org/XML/1998/namespace"/>
    <ds:schemaRef ds:uri="http://schemas.openxmlformats.org/package/2006/metadata/core-properties"/>
    <ds:schemaRef ds:uri="efc5e35d-4dc8-4347-861e-9d4fdc59b650"/>
    <ds:schemaRef ds:uri="http://purl.org/dc/terms/"/>
    <ds:schemaRef ds:uri="eaac51ea-ee71-47b9-a289-d5871d6dfcb7"/>
    <ds:schemaRef ds:uri="e614557f-5382-4ad4-96f3-f73d601965c1"/>
  </ds:schemaRefs>
</ds:datastoreItem>
</file>

<file path=customXml/itemProps2.xml><?xml version="1.0" encoding="utf-8"?>
<ds:datastoreItem xmlns:ds="http://schemas.openxmlformats.org/officeDocument/2006/customXml" ds:itemID="{8AF3690F-FF54-47F6-B80D-AEA0FCB98447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72F44917-664D-47FF-B3BE-AA0331301F67}"/>
</file>

<file path=docProps/app.xml><?xml version="1.0" encoding="utf-8"?>
<Properties xmlns="http://schemas.openxmlformats.org/officeDocument/2006/extended-properties" xmlns:vt="http://schemas.openxmlformats.org/officeDocument/2006/docPropsVTypes">
  <TotalTime>1303</TotalTime>
  <Words>48</Words>
  <Application>Microsoft Office PowerPoint</Application>
  <PresentationFormat>Breedbeeld</PresentationFormat>
  <Paragraphs>9</Paragraphs>
  <Slides>7</Slides>
  <Notes>0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4</vt:i4>
      </vt:variant>
      <vt:variant>
        <vt:lpstr>Thema</vt:lpstr>
      </vt:variant>
      <vt:variant>
        <vt:i4>2</vt:i4>
      </vt:variant>
      <vt:variant>
        <vt:lpstr>Diatitels</vt:lpstr>
      </vt:variant>
      <vt:variant>
        <vt:i4>7</vt:i4>
      </vt:variant>
    </vt:vector>
  </HeadingPairs>
  <TitlesOfParts>
    <vt:vector size="13" baseType="lpstr">
      <vt:lpstr>Arial</vt:lpstr>
      <vt:lpstr>Calibri</vt:lpstr>
      <vt:lpstr>Calibri Light</vt:lpstr>
      <vt:lpstr>Century Gothic</vt:lpstr>
      <vt:lpstr>Kantoorthema</vt:lpstr>
      <vt:lpstr>Aangepast ontwerp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PowerPoint-presentatie</dc:title>
  <dc:creator>Christine Maes | Pieters Media</dc:creator>
  <cp:lastModifiedBy>Rosita van Eerde</cp:lastModifiedBy>
  <cp:revision>15</cp:revision>
  <dcterms:created xsi:type="dcterms:W3CDTF">2020-09-18T13:13:51Z</dcterms:created>
  <dcterms:modified xsi:type="dcterms:W3CDTF">2024-11-25T12:49:23Z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0x01010005999DA865ADD8419A2CEAC828CF501D</vt:lpwstr>
  </property>
  <property fmtid="{D5CDD505-2E9C-101B-9397-08002B2CF9AE}" pid="3" name="Order">
    <vt:r8>8310800</vt:r8>
  </property>
  <property fmtid="{D5CDD505-2E9C-101B-9397-08002B2CF9AE}" pid="4" name="xd_Signature">
    <vt:bool>false</vt:bool>
  </property>
  <property fmtid="{D5CDD505-2E9C-101B-9397-08002B2CF9AE}" pid="5" name="xd_ProgID">
    <vt:lpwstr/>
  </property>
  <property fmtid="{D5CDD505-2E9C-101B-9397-08002B2CF9AE}" pid="6" name="_ExtendedDescription">
    <vt:lpwstr/>
  </property>
  <property fmtid="{D5CDD505-2E9C-101B-9397-08002B2CF9AE}" pid="7" name="TriggerFlowInfo">
    <vt:lpwstr/>
  </property>
  <property fmtid="{D5CDD505-2E9C-101B-9397-08002B2CF9AE}" pid="8" name="ComplianceAssetId">
    <vt:lpwstr/>
  </property>
  <property fmtid="{D5CDD505-2E9C-101B-9397-08002B2CF9AE}" pid="9" name="TemplateUrl">
    <vt:lpwstr/>
  </property>
  <property fmtid="{D5CDD505-2E9C-101B-9397-08002B2CF9AE}" pid="10" name="MediaServiceImageTags">
    <vt:lpwstr/>
  </property>
</Properties>
</file>