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9" r:id="rId3"/>
    <p:sldId id="260" r:id="rId4"/>
    <p:sldId id="261" r:id="rId5"/>
    <p:sldId id="262" r:id="rId6"/>
  </p:sldIdLst>
  <p:sldSz cx="12192000" cy="6858000"/>
  <p:notesSz cx="6858000" cy="9144000"/>
  <p:photoAlbum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CC2CBB-3CD9-4967-ADB8-178FD4A991B5}" v="7" dt="2023-02-08T12:04:15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ty Hoekstra" userId="c6a0b1bf-c917-4aed-8027-226efc14a09d" providerId="ADAL" clId="{01CC2CBB-3CD9-4967-ADB8-178FD4A991B5}"/>
    <pc:docChg chg="custSel addSld delSld modSld">
      <pc:chgData name="Betty Hoekstra" userId="c6a0b1bf-c917-4aed-8027-226efc14a09d" providerId="ADAL" clId="{01CC2CBB-3CD9-4967-ADB8-178FD4A991B5}" dt="2023-02-08T12:04:40.981" v="107" actId="14100"/>
      <pc:docMkLst>
        <pc:docMk/>
      </pc:docMkLst>
      <pc:sldChg chg="addSp delSp modSp mod">
        <pc:chgData name="Betty Hoekstra" userId="c6a0b1bf-c917-4aed-8027-226efc14a09d" providerId="ADAL" clId="{01CC2CBB-3CD9-4967-ADB8-178FD4A991B5}" dt="2023-02-08T12:03:53.491" v="103" actId="478"/>
        <pc:sldMkLst>
          <pc:docMk/>
          <pc:sldMk cId="3888274557" sldId="257"/>
        </pc:sldMkLst>
        <pc:spChg chg="add del mod">
          <ac:chgData name="Betty Hoekstra" userId="c6a0b1bf-c917-4aed-8027-226efc14a09d" providerId="ADAL" clId="{01CC2CBB-3CD9-4967-ADB8-178FD4A991B5}" dt="2023-02-08T12:03:53.491" v="103" actId="478"/>
          <ac:spMkLst>
            <pc:docMk/>
            <pc:sldMk cId="3888274557" sldId="257"/>
            <ac:spMk id="4" creationId="{D6C22785-F672-B02E-CAF9-A24A867878D8}"/>
          </ac:spMkLst>
        </pc:spChg>
        <pc:picChg chg="mod">
          <ac:chgData name="Betty Hoekstra" userId="c6a0b1bf-c917-4aed-8027-226efc14a09d" providerId="ADAL" clId="{01CC2CBB-3CD9-4967-ADB8-178FD4A991B5}" dt="2023-02-08T12:03:41.228" v="101" actId="14100"/>
          <ac:picMkLst>
            <pc:docMk/>
            <pc:sldMk cId="3888274557" sldId="257"/>
            <ac:picMk id="3" creationId="{80B266E4-78C6-48E3-383D-EE3A2BD9CF9C}"/>
          </ac:picMkLst>
        </pc:picChg>
      </pc:sldChg>
      <pc:sldChg chg="addSp modSp mod">
        <pc:chgData name="Betty Hoekstra" userId="c6a0b1bf-c917-4aed-8027-226efc14a09d" providerId="ADAL" clId="{01CC2CBB-3CD9-4967-ADB8-178FD4A991B5}" dt="2023-02-08T12:02:05.884" v="40" actId="1076"/>
        <pc:sldMkLst>
          <pc:docMk/>
          <pc:sldMk cId="3674589246" sldId="259"/>
        </pc:sldMkLst>
        <pc:spChg chg="add mod">
          <ac:chgData name="Betty Hoekstra" userId="c6a0b1bf-c917-4aed-8027-226efc14a09d" providerId="ADAL" clId="{01CC2CBB-3CD9-4967-ADB8-178FD4A991B5}" dt="2023-02-08T12:02:05.884" v="40" actId="1076"/>
          <ac:spMkLst>
            <pc:docMk/>
            <pc:sldMk cId="3674589246" sldId="259"/>
            <ac:spMk id="4" creationId="{6257F266-D7D7-64BD-7107-75EE629EB515}"/>
          </ac:spMkLst>
        </pc:spChg>
      </pc:sldChg>
      <pc:sldChg chg="addSp modSp mod">
        <pc:chgData name="Betty Hoekstra" userId="c6a0b1bf-c917-4aed-8027-226efc14a09d" providerId="ADAL" clId="{01CC2CBB-3CD9-4967-ADB8-178FD4A991B5}" dt="2023-02-08T12:02:28.578" v="44"/>
        <pc:sldMkLst>
          <pc:docMk/>
          <pc:sldMk cId="19309477" sldId="260"/>
        </pc:sldMkLst>
        <pc:spChg chg="add mod">
          <ac:chgData name="Betty Hoekstra" userId="c6a0b1bf-c917-4aed-8027-226efc14a09d" providerId="ADAL" clId="{01CC2CBB-3CD9-4967-ADB8-178FD4A991B5}" dt="2023-02-08T12:02:28.578" v="44"/>
          <ac:spMkLst>
            <pc:docMk/>
            <pc:sldMk cId="19309477" sldId="260"/>
            <ac:spMk id="4" creationId="{1D4A051E-2873-B5EB-0DA2-EFA798E1F3D5}"/>
          </ac:spMkLst>
        </pc:spChg>
        <pc:picChg chg="mod">
          <ac:chgData name="Betty Hoekstra" userId="c6a0b1bf-c917-4aed-8027-226efc14a09d" providerId="ADAL" clId="{01CC2CBB-3CD9-4967-ADB8-178FD4A991B5}" dt="2023-02-08T12:02:19.653" v="43" actId="1076"/>
          <ac:picMkLst>
            <pc:docMk/>
            <pc:sldMk cId="19309477" sldId="260"/>
            <ac:picMk id="3" creationId="{5AB5A2F1-7571-3BF7-A49F-E8C1F9AFE76C}"/>
          </ac:picMkLst>
        </pc:picChg>
      </pc:sldChg>
      <pc:sldChg chg="addSp modSp mod">
        <pc:chgData name="Betty Hoekstra" userId="c6a0b1bf-c917-4aed-8027-226efc14a09d" providerId="ADAL" clId="{01CC2CBB-3CD9-4967-ADB8-178FD4A991B5}" dt="2023-02-08T12:02:57.569" v="72" actId="20577"/>
        <pc:sldMkLst>
          <pc:docMk/>
          <pc:sldMk cId="2031512230" sldId="261"/>
        </pc:sldMkLst>
        <pc:spChg chg="add mod">
          <ac:chgData name="Betty Hoekstra" userId="c6a0b1bf-c917-4aed-8027-226efc14a09d" providerId="ADAL" clId="{01CC2CBB-3CD9-4967-ADB8-178FD4A991B5}" dt="2023-02-08T12:02:57.569" v="72" actId="20577"/>
          <ac:spMkLst>
            <pc:docMk/>
            <pc:sldMk cId="2031512230" sldId="261"/>
            <ac:spMk id="4" creationId="{09B96F2D-1D1D-FC8A-8810-EB983B3B882B}"/>
          </ac:spMkLst>
        </pc:spChg>
        <pc:picChg chg="mod">
          <ac:chgData name="Betty Hoekstra" userId="c6a0b1bf-c917-4aed-8027-226efc14a09d" providerId="ADAL" clId="{01CC2CBB-3CD9-4967-ADB8-178FD4A991B5}" dt="2023-02-08T12:02:40.797" v="47" actId="1076"/>
          <ac:picMkLst>
            <pc:docMk/>
            <pc:sldMk cId="2031512230" sldId="261"/>
            <ac:picMk id="3" creationId="{744F4368-9920-9308-EECB-1105A680B2D7}"/>
          </ac:picMkLst>
        </pc:picChg>
      </pc:sldChg>
      <pc:sldChg chg="addSp modSp mod">
        <pc:chgData name="Betty Hoekstra" userId="c6a0b1bf-c917-4aed-8027-226efc14a09d" providerId="ADAL" clId="{01CC2CBB-3CD9-4967-ADB8-178FD4A991B5}" dt="2023-02-08T12:04:40.981" v="107" actId="14100"/>
        <pc:sldMkLst>
          <pc:docMk/>
          <pc:sldMk cId="3950922049" sldId="262"/>
        </pc:sldMkLst>
        <pc:spChg chg="add mod">
          <ac:chgData name="Betty Hoekstra" userId="c6a0b1bf-c917-4aed-8027-226efc14a09d" providerId="ADAL" clId="{01CC2CBB-3CD9-4967-ADB8-178FD4A991B5}" dt="2023-02-08T12:03:31.977" v="99" actId="20577"/>
          <ac:spMkLst>
            <pc:docMk/>
            <pc:sldMk cId="3950922049" sldId="262"/>
            <ac:spMk id="4" creationId="{40040DA3-7901-5351-677B-EAECAD1CF3C3}"/>
          </ac:spMkLst>
        </pc:spChg>
        <pc:picChg chg="mod">
          <ac:chgData name="Betty Hoekstra" userId="c6a0b1bf-c917-4aed-8027-226efc14a09d" providerId="ADAL" clId="{01CC2CBB-3CD9-4967-ADB8-178FD4A991B5}" dt="2023-02-08T12:04:40.981" v="107" actId="14100"/>
          <ac:picMkLst>
            <pc:docMk/>
            <pc:sldMk cId="3950922049" sldId="262"/>
            <ac:picMk id="3" creationId="{EAF28834-6E4E-5686-A18A-313CA90B9ED0}"/>
          </ac:picMkLst>
        </pc:picChg>
      </pc:sldChg>
      <pc:sldChg chg="add del setBg">
        <pc:chgData name="Betty Hoekstra" userId="c6a0b1bf-c917-4aed-8027-226efc14a09d" providerId="ADAL" clId="{01CC2CBB-3CD9-4967-ADB8-178FD4A991B5}" dt="2023-02-08T12:04:21.284" v="105" actId="47"/>
        <pc:sldMkLst>
          <pc:docMk/>
          <pc:sldMk cId="1332217684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5103F-FC78-49BF-A83D-EBFCE63BC47B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24244-5B08-45F3-B6D1-263443ED0A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5937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538D97-505D-AF48-E6D4-DAB8BDDC8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E498FAC-69E7-DD20-9C48-533EB1C8E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BF15D6-55AD-8B34-A65F-EF2340079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CD7015-0FDE-F016-3FB9-B2D45AD4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84AB3E-CC98-5CB7-364F-804D59AA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257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40611A-E1E7-08FB-30E5-EE16AC491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DAB7CB-34CF-8ECB-92B1-71EFD6371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1AEC650-4EB0-A13A-902E-E869B0DC9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CA4AF5E-8277-456E-FF90-84037F694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0363A91-1A4F-45D6-84B7-C09AB2ECB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205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FDB2EA-8BFD-EB05-2278-66D2B17EC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3930F5C-D9EC-C74E-9FA5-9FF673BCE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B78678B-7E32-CF82-4FBC-49391532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50AAB3-B625-283E-C67C-93A0A3AF3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3253BD1-51E5-004D-6E14-E3F247D72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905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26B285-77B1-50FA-5079-FB63F74BB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83C2FD-3E77-8C8A-B8FC-5B6AB7802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BB77608-2435-876A-93D3-8CA1DEE15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330899B-7E30-2A32-CB5F-70940A00A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0D25562-EB43-2D40-836B-D17EBFA6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AC18B44-2652-EE55-94B8-698490EE4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183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4867F9-0E33-CDA1-A2CD-352B8CBE4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E825FC-CAD8-6CC2-E23E-CD45ED47F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63F5A6-3AC6-BACF-101B-427259F01A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81BA95E-E8C0-33A8-58FF-0B0BBDF2A2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15E5D6-77BE-3D47-5FD6-DF22205DC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83F94E8-8E06-F6B8-7F75-96FD8C053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8490B80-6DEF-9C38-2B04-DA456BDE3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246CB51-F9EF-C61A-CDED-38C957DE5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3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5EF03-5CE2-208F-26B3-12036A6A3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BBE155C-8EA7-C562-13AE-6F433C311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247F59A-CC2B-0433-483B-F77803D1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85E09FA-75DF-45F9-68D9-8F0C33E0C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4632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5324D60-80B9-2CE3-077E-4B6EB7856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6C74DF8-8475-27FA-D318-FF5D6EA3B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1265E48-6341-1D4C-BF0E-FE1D228E6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3711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AD0B1-C2A0-48D7-1C10-847F73073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1ED8DE-2518-7CBF-E1F6-2002B24E6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95264DE-1BA9-1C5B-224B-55A2549A0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289717B-C2E6-8B34-C9D6-04701A409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224679-4BC2-4533-0BC1-8116481D4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D864E6C-9723-FC49-A393-A87E6A281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8403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0AD23-F942-3683-5849-7211E44AE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7E5A983-17AB-7E11-5FDE-148E7D655A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B300D21-2C60-1328-8B66-EFF45F6BA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C2DD470-9C23-4F7E-711E-9EB47DF7D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FAC3EAC-51C9-F216-E268-5D24925B1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A632D70-AABA-670A-DB8D-4F20A7816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582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4C6135-12F8-4B75-3B2B-CACE70CF7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3D42B9B-4CFF-5BF0-B2AA-3C67FE476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121673D-DFE9-6D18-96B8-FE0993DC9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01B3278-46AA-3BB6-8218-89145665B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5F50808-9790-55A9-D242-3D2EB5D65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2119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BF2B499-E55F-833B-F8F7-775F8E35FB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EC3B6EF-2356-9FD3-5F49-93CE52EDB9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9B6E94-436F-7ED9-2989-F6C9ADE51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B331ABF-6D8E-DB4B-AE28-662E51D31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C71766-9CDC-FDC8-083B-7B107C612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243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0C53582-3B53-D389-C1E9-26CE99BB0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A2D145-66B9-4188-F0DF-EDA6EFDCE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C1627B2-A8F7-E90C-87AA-62757A9394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CE634-4598-44C3-8943-3945893E40A1}" type="datetimeFigureOut">
              <a:rPr lang="nl-NL" smtClean="0"/>
              <a:t>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640B3C-9E0E-5C88-4F7E-F29F66E0B5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4512E1-303F-C74D-E400-83849F94A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CDBC1-0287-4EC7-966A-3FF20F9637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70784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14609">
            <a:extLst>
              <a:ext uri="{FF2B5EF4-FFF2-40B4-BE49-F238E27FC236}">
                <a16:creationId xmlns:a16="http://schemas.microsoft.com/office/drawing/2014/main" id="{80B266E4-78C6-48E3-383D-EE3A2BD9CF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961" y="0"/>
            <a:ext cx="14703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74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14618">
            <a:extLst>
              <a:ext uri="{FF2B5EF4-FFF2-40B4-BE49-F238E27FC236}">
                <a16:creationId xmlns:a16="http://schemas.microsoft.com/office/drawing/2014/main" id="{226D77CE-F305-FB53-589E-9830506BA9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2493"/>
            <a:ext cx="12192000" cy="8122986"/>
          </a:xfrm>
          <a:prstGeom prst="rect">
            <a:avLst/>
          </a:prstGeom>
        </p:spPr>
      </p:pic>
      <p:sp>
        <p:nvSpPr>
          <p:cNvPr id="4" name="Titel 5">
            <a:extLst>
              <a:ext uri="{FF2B5EF4-FFF2-40B4-BE49-F238E27FC236}">
                <a16:creationId xmlns:a16="http://schemas.microsoft.com/office/drawing/2014/main" id="{6257F266-D7D7-64BD-7107-75EE629EB515}"/>
              </a:ext>
            </a:extLst>
          </p:cNvPr>
          <p:cNvSpPr txBox="1">
            <a:spLocks/>
          </p:cNvSpPr>
          <p:nvPr/>
        </p:nvSpPr>
        <p:spPr>
          <a:xfrm>
            <a:off x="542446" y="5303073"/>
            <a:ext cx="8787986" cy="188558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b="1" dirty="0">
                <a:solidFill>
                  <a:srgbClr val="239E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</a:b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Warme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opvang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, eten en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drinken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avehaus 128 Bold" panose="00000800000000000000" pitchFamily="50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89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14619">
            <a:extLst>
              <a:ext uri="{FF2B5EF4-FFF2-40B4-BE49-F238E27FC236}">
                <a16:creationId xmlns:a16="http://schemas.microsoft.com/office/drawing/2014/main" id="{5AB5A2F1-7571-3BF7-A49F-E8C1F9AFE7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4986"/>
            <a:ext cx="12192000" cy="8122986"/>
          </a:xfrm>
          <a:prstGeom prst="rect">
            <a:avLst/>
          </a:prstGeom>
        </p:spPr>
      </p:pic>
      <p:sp>
        <p:nvSpPr>
          <p:cNvPr id="4" name="Titel 5">
            <a:extLst>
              <a:ext uri="{FF2B5EF4-FFF2-40B4-BE49-F238E27FC236}">
                <a16:creationId xmlns:a16="http://schemas.microsoft.com/office/drawing/2014/main" id="{1D4A051E-2873-B5EB-0DA2-EFA798E1F3D5}"/>
              </a:ext>
            </a:extLst>
          </p:cNvPr>
          <p:cNvSpPr txBox="1">
            <a:spLocks/>
          </p:cNvSpPr>
          <p:nvPr/>
        </p:nvSpPr>
        <p:spPr>
          <a:xfrm>
            <a:off x="542446" y="5303073"/>
            <a:ext cx="8787986" cy="188558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b="1" dirty="0">
                <a:solidFill>
                  <a:srgbClr val="239E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</a:b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Warme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opvang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, eten en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drinken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avehaus 128 Bold" panose="00000800000000000000" pitchFamily="50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9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14620">
            <a:extLst>
              <a:ext uri="{FF2B5EF4-FFF2-40B4-BE49-F238E27FC236}">
                <a16:creationId xmlns:a16="http://schemas.microsoft.com/office/drawing/2014/main" id="{744F4368-9920-9308-EECB-1105A680B2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460"/>
            <a:ext cx="12180286" cy="7886516"/>
          </a:xfrm>
          <a:prstGeom prst="rect">
            <a:avLst/>
          </a:prstGeom>
        </p:spPr>
      </p:pic>
      <p:sp>
        <p:nvSpPr>
          <p:cNvPr id="4" name="Titel 5">
            <a:extLst>
              <a:ext uri="{FF2B5EF4-FFF2-40B4-BE49-F238E27FC236}">
                <a16:creationId xmlns:a16="http://schemas.microsoft.com/office/drawing/2014/main" id="{09B96F2D-1D1D-FC8A-8810-EB983B3B882B}"/>
              </a:ext>
            </a:extLst>
          </p:cNvPr>
          <p:cNvSpPr txBox="1">
            <a:spLocks/>
          </p:cNvSpPr>
          <p:nvPr/>
        </p:nvSpPr>
        <p:spPr>
          <a:xfrm>
            <a:off x="542446" y="5303073"/>
            <a:ext cx="8787986" cy="188558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b="1" dirty="0">
                <a:solidFill>
                  <a:srgbClr val="239E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</a:b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Voedsel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lokaal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ingekocht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avehaus 128 Bold" panose="00000800000000000000" pitchFamily="50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512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14621">
            <a:extLst>
              <a:ext uri="{FF2B5EF4-FFF2-40B4-BE49-F238E27FC236}">
                <a16:creationId xmlns:a16="http://schemas.microsoft.com/office/drawing/2014/main" id="{EAF28834-6E4E-5686-A18A-313CA90B9E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87556"/>
          </a:xfrm>
          <a:prstGeom prst="rect">
            <a:avLst/>
          </a:prstGeom>
        </p:spPr>
      </p:pic>
      <p:sp>
        <p:nvSpPr>
          <p:cNvPr id="4" name="Titel 5">
            <a:extLst>
              <a:ext uri="{FF2B5EF4-FFF2-40B4-BE49-F238E27FC236}">
                <a16:creationId xmlns:a16="http://schemas.microsoft.com/office/drawing/2014/main" id="{40040DA3-7901-5351-677B-EAECAD1CF3C3}"/>
              </a:ext>
            </a:extLst>
          </p:cNvPr>
          <p:cNvSpPr txBox="1">
            <a:spLocks/>
          </p:cNvSpPr>
          <p:nvPr/>
        </p:nvSpPr>
        <p:spPr>
          <a:xfrm>
            <a:off x="542446" y="5303073"/>
            <a:ext cx="8787986" cy="188558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b="1" dirty="0">
                <a:solidFill>
                  <a:srgbClr val="239E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</a:b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Een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plek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 om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te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vehaus 128 Bold" panose="00000800000000000000" pitchFamily="50" charset="0"/>
                <a:cs typeface="Calibri" panose="020F0502020204030204" pitchFamily="34" charset="0"/>
              </a:rPr>
              <a:t>slapen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avehaus 128 Bold" panose="00000800000000000000" pitchFamily="50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9220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</Words>
  <Application>Microsoft Office PowerPoint</Application>
  <PresentationFormat>Breedbeeld</PresentationFormat>
  <Paragraphs>4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Wavehaus 128 Bold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Betty Hoekstra</dc:creator>
  <cp:lastModifiedBy>Betty Hoekstra</cp:lastModifiedBy>
  <cp:revision>1</cp:revision>
  <dcterms:created xsi:type="dcterms:W3CDTF">2023-02-08T11:59:05Z</dcterms:created>
  <dcterms:modified xsi:type="dcterms:W3CDTF">2023-02-08T12:04:47Z</dcterms:modified>
</cp:coreProperties>
</file>